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65" r:id="rId4"/>
    <p:sldId id="285" r:id="rId5"/>
    <p:sldId id="264" r:id="rId6"/>
    <p:sldId id="282" r:id="rId7"/>
    <p:sldId id="283" r:id="rId8"/>
    <p:sldId id="284" r:id="rId9"/>
    <p:sldId id="266" r:id="rId10"/>
    <p:sldId id="262" r:id="rId11"/>
    <p:sldId id="267" r:id="rId12"/>
    <p:sldId id="268" r:id="rId13"/>
    <p:sldId id="269" r:id="rId14"/>
    <p:sldId id="278" r:id="rId15"/>
    <p:sldId id="271" r:id="rId16"/>
    <p:sldId id="279" r:id="rId17"/>
    <p:sldId id="280" r:id="rId18"/>
    <p:sldId id="270" r:id="rId19"/>
    <p:sldId id="274" r:id="rId20"/>
    <p:sldId id="275" r:id="rId21"/>
    <p:sldId id="276" r:id="rId22"/>
    <p:sldId id="277" r:id="rId23"/>
    <p:sldId id="281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B39E"/>
    <a:srgbClr val="006C62"/>
    <a:srgbClr val="00D6AD"/>
    <a:srgbClr val="7F7F7F"/>
    <a:srgbClr val="15AF95"/>
    <a:srgbClr val="A6A6A6"/>
    <a:srgbClr val="17453D"/>
    <a:srgbClr val="12342E"/>
    <a:srgbClr val="000000"/>
    <a:srgbClr val="EFC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98" autoAdjust="0"/>
    <p:restoredTop sz="94464" autoAdjust="0"/>
  </p:normalViewPr>
  <p:slideViewPr>
    <p:cSldViewPr snapToGrid="0">
      <p:cViewPr varScale="1">
        <p:scale>
          <a:sx n="114" d="100"/>
          <a:sy n="114" d="100"/>
        </p:scale>
        <p:origin x="426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66" d="100"/>
          <a:sy n="66" d="100"/>
        </p:scale>
        <p:origin x="2628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pP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2015 Quarterly Production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2015 Quarterly Performance</c:v>
                </c:pt>
              </c:strCache>
            </c:strRef>
          </c:tx>
          <c:spPr>
            <a:pattFill prst="wdDn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2.7</c:v>
                </c:pt>
                <c:pt idx="1">
                  <c:v>2.7</c:v>
                </c:pt>
                <c:pt idx="2">
                  <c:v>2.7</c:v>
                </c:pt>
                <c:pt idx="3">
                  <c:v>2.7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71-4FD7-8A7A-AF1ED812268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3DB39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F171-4FD7-8A7A-AF1ED8122686}"/>
              </c:ext>
            </c:extLst>
          </c:dPt>
          <c:dPt>
            <c:idx val="1"/>
            <c:invertIfNegative val="0"/>
            <c:bubble3D val="0"/>
            <c:spPr>
              <a:solidFill>
                <a:srgbClr val="3DB39E">
                  <a:alpha val="8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71-4FD7-8A7A-AF1ED8122686}"/>
              </c:ext>
            </c:extLst>
          </c:dPt>
          <c:dPt>
            <c:idx val="2"/>
            <c:invertIfNegative val="0"/>
            <c:bubble3D val="0"/>
            <c:spPr>
              <a:solidFill>
                <a:srgbClr val="3DB39E">
                  <a:alpha val="50000"/>
                </a:srgb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71-4FD7-8A7A-AF1ED8122686}"/>
              </c:ext>
            </c:extLst>
          </c:dPt>
          <c:dPt>
            <c:idx val="3"/>
            <c:invertIfNegative val="0"/>
            <c:bubble3D val="0"/>
            <c:spPr>
              <a:solidFill>
                <a:srgbClr val="3DB39E">
                  <a:alpha val="20000"/>
                </a:srgb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  <a:effectLst/>
            </c:spPr>
            <c:extLst>
              <c:ext xmlns:c16="http://schemas.microsoft.com/office/drawing/2014/chart" uri="{C3380CC4-5D6E-409C-BE32-E72D297353CC}">
                <c16:uniqueId val="{00000008-F171-4FD7-8A7A-AF1ED812268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</c:v>
                </c:pt>
                <c:pt idx="1">
                  <c:v>2.7</c:v>
                </c:pt>
                <c:pt idx="2">
                  <c:v>2.2999999999999998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F171-4FD7-8A7A-AF1ED81226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2"/>
        <c:overlap val="100"/>
        <c:axId val="615228928"/>
        <c:axId val="535730368"/>
      </c:barChart>
      <c:catAx>
        <c:axId val="615228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pPr>
            <a:endParaRPr lang="zh-CN"/>
          </a:p>
        </c:txPr>
        <c:crossAx val="535730368"/>
        <c:crosses val="autoZero"/>
        <c:auto val="1"/>
        <c:lblAlgn val="ctr"/>
        <c:lblOffset val="100"/>
        <c:noMultiLvlLbl val="0"/>
      </c:catAx>
      <c:valAx>
        <c:axId val="53573036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615228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pPr>
            <a:r>
              <a:rPr lang="en-US" altLang="zh-CN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2015</a:t>
            </a:r>
            <a:r>
              <a:rPr lang="zh-CN" altLang="en-US" sz="2400" baseline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sz="2400" baseline="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Intern Distribution</a:t>
            </a:r>
            <a:endParaRPr lang="en-US" altLang="zh-CN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3DB39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Fujian</c:v>
                </c:pt>
                <c:pt idx="1">
                  <c:v>Jiangxi</c:v>
                </c:pt>
                <c:pt idx="2">
                  <c:v>Anhui</c:v>
                </c:pt>
                <c:pt idx="3">
                  <c:v>Zhejiang</c:v>
                </c:pt>
                <c:pt idx="4">
                  <c:v>Shandong</c:v>
                </c:pt>
                <c:pt idx="5">
                  <c:v>Jiangsu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97-4F9D-86EE-C8A8D20DB6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4"/>
        <c:axId val="616877056"/>
        <c:axId val="578008704"/>
      </c:barChart>
      <c:catAx>
        <c:axId val="6168770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pPr>
            <a:endParaRPr lang="zh-CN"/>
          </a:p>
        </c:txPr>
        <c:crossAx val="578008704"/>
        <c:crosses val="autoZero"/>
        <c:auto val="1"/>
        <c:lblAlgn val="ctr"/>
        <c:lblOffset val="100"/>
        <c:noMultiLvlLbl val="0"/>
      </c:catAx>
      <c:valAx>
        <c:axId val="578008704"/>
        <c:scaling>
          <c:orientation val="minMax"/>
          <c:max val="8"/>
        </c:scaling>
        <c:delete val="1"/>
        <c:axPos val="b"/>
        <c:numFmt formatCode="General" sourceLinked="1"/>
        <c:majorTickMark val="none"/>
        <c:minorTickMark val="none"/>
        <c:tickLblPos val="nextTo"/>
        <c:crossAx val="616877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9AF9EC-B40E-41C6-A556-5F7B92B3E014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7656EC0-4505-48D3-A01C-2827B288FB22}">
      <dgm:prSet phldrT="[文本]" custT="1"/>
      <dgm:spPr>
        <a:ln w="28575"/>
      </dgm:spPr>
      <dgm:t>
        <a:bodyPr/>
        <a:lstStyle/>
        <a:p>
          <a:r>
            <a:rPr lang="en-US" altLang="zh-CN" sz="1800" b="1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Ongoing Coaching</a:t>
          </a:r>
          <a:endParaRPr lang="zh-CN" altLang="en-US" sz="1800" b="1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D758CA8-4E01-4D42-BAEB-1D7551D55AB2}" type="parTrans" cxnId="{885768B2-65FD-430C-BF0A-B51FD9C63D23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B733DA73-7917-453A-A72D-AA8549E6D6EC}" type="sibTrans" cxnId="{885768B2-65FD-430C-BF0A-B51FD9C63D23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0B52A00-B812-4905-ABC0-806BD78D677A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Strategic Awareness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19AFD9D7-BDB4-4297-A259-ABA406D97E25}" type="parTrans" cxnId="{E6A1B18E-7A14-471A-9637-960B92EE7DF2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25FE8F4E-C114-4843-855A-DF3188F88779}" type="sibTrans" cxnId="{E6A1B18E-7A14-471A-9637-960B92EE7DF2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081828E-B190-4675-A1A0-856FEE1FE8AD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Customer-orientation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C781BE43-89C2-4C6B-9194-9DAA85EC6C6A}" type="parTrans" cxnId="{76B70146-68B8-4F01-AE1F-94119B3874FA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D3C8AD49-80A4-4055-B2CB-232466525EB2}" type="sibTrans" cxnId="{76B70146-68B8-4F01-AE1F-94119B3874FA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D026DF7-B767-4135-B46C-99A956E19ABC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Individual Development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CE315D9B-EBA1-483A-83C9-370AA6340F2F}" type="parTrans" cxnId="{F40A0A56-B0DF-4100-AE06-872E82796BE1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D235A2C6-F34E-488D-A2B2-895396367ACD}" type="sibTrans" cxnId="{F40A0A56-B0DF-4100-AE06-872E82796BE1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8EF499E-C8D7-48D7-9F84-524120CD2D26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Mission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3C89EA36-F2B1-48D3-A404-280038A93BC5}" type="parTrans" cxnId="{155A9C41-09DE-4545-B9DA-CBA5823601F0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A7738EB-1441-4725-A5DC-E20E9C9041C5}" type="sibTrans" cxnId="{155A9C41-09DE-4545-B9DA-CBA5823601F0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955714E9-CD42-48C8-BF61-BA18F9C3DECF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Vision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F818B97A-27ED-4BA9-A41E-84745FF0151E}" type="parTrans" cxnId="{EFFA17DA-2C58-4CC3-A47B-31B439DD3915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0934D289-D55B-43A2-833F-8CF5974D1ACF}" type="sibTrans" cxnId="{EFFA17DA-2C58-4CC3-A47B-31B439DD3915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0682810-0D1A-4AC6-AA32-0A660A52B2C1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Division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B08E9EA-9224-4D4B-9D54-6AED5F2BB3F3}" type="parTrans" cxnId="{BEF39ED0-D24A-45D6-ACD8-2DFC91111B24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05A82082-B450-4651-BC4A-AE6751DADCDB}" type="sibTrans" cxnId="{BEF39ED0-D24A-45D6-ACD8-2DFC91111B24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4AF4702-C712-4AD5-AB0E-EC06483FEB67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Centralization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1137E7A7-F338-450E-AE83-C2CFEF2FF8DB}" type="parTrans" cxnId="{74E8A47A-DFA3-4788-8DA1-2A8337CDD435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D7E7EC10-E0B1-4FDE-8AA0-45AC622ED2F1}" type="sibTrans" cxnId="{74E8A47A-DFA3-4788-8DA1-2A8337CDD435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7DFA930D-A8EE-43D4-888E-D1E829E1571C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Service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96C4EA3-831F-45C8-91F3-AD493A4D0972}" type="parTrans" cxnId="{E2E75D4B-0608-4EE8-989A-8CFA186DBD66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D6C05FA4-D24D-457E-83F7-468CFECD00B9}" type="sibTrans" cxnId="{E2E75D4B-0608-4EE8-989A-8CFA186DBD66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FBF7A444-F330-4703-8C93-49FE8CE03CB4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Cooperation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F5723A82-06D6-4BDC-ACE7-BC03760F2E16}" type="parTrans" cxnId="{3E2E0B4C-B77C-4001-ACC6-CB7D38427F0C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D958EFBF-14BE-4546-98BE-30E05C979E7D}" type="sibTrans" cxnId="{3E2E0B4C-B77C-4001-ACC6-CB7D38427F0C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B6C43640-0CEE-45D0-AB31-6E004C8E6B7A}">
      <dgm:prSet phldrT="[文本]" custT="1"/>
      <dgm:spPr>
        <a:ln w="28575"/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Qualification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28DF459-07BD-4DEF-9D5F-58AE7F9F1E49}" type="parTrans" cxnId="{1D43F280-FCC6-4AE3-96E5-D0F3CAA5BED2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B0A86CA7-900D-4BD8-992D-73901CA45529}" type="sibTrans" cxnId="{1D43F280-FCC6-4AE3-96E5-D0F3CAA5BED2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5893925-610F-47F5-A1AF-5756F2A5BAC9}">
      <dgm:prSet phldrT="[文本]" custT="1"/>
      <dgm:spPr>
        <a:ln w="28575">
          <a:solidFill>
            <a:srgbClr val="3DB39E"/>
          </a:solidFill>
        </a:ln>
      </dgm:spPr>
      <dgm:t>
        <a:bodyPr/>
        <a:lstStyle/>
        <a:p>
          <a:r>
            <a:rPr lang="en-US" altLang="zh-CN" sz="1600" b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Promotion</a:t>
          </a:r>
          <a:endParaRPr lang="zh-CN" altLang="en-US" sz="1600" b="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0DD9198-7481-46A0-83B6-65881F104DF7}" type="parTrans" cxnId="{CE549069-AADC-4F1D-A610-2FF976B2C96B}">
      <dgm:prSet/>
      <dgm:spPr>
        <a:ln w="28575">
          <a:solidFill>
            <a:srgbClr val="3DB39E"/>
          </a:solidFill>
        </a:ln>
      </dgm:spPr>
      <dgm:t>
        <a:bodyPr/>
        <a:lstStyle/>
        <a:p>
          <a:endParaRPr lang="zh-CN" altLang="en-US" sz="1600" b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94D3999E-8CC8-44C9-9E66-BB62115F85D3}" type="sibTrans" cxnId="{CE549069-AADC-4F1D-A610-2FF976B2C96B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72ED0128-735F-4531-9A92-128E818729DD}" type="pres">
      <dgm:prSet presAssocID="{889AF9EC-B40E-41C6-A556-5F7B92B3E014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8A951B1-9216-41FA-A346-594B333936BA}" type="pres">
      <dgm:prSet presAssocID="{37656EC0-4505-48D3-A01C-2827B288FB22}" presName="hierRoot1" presStyleCnt="0">
        <dgm:presLayoutVars>
          <dgm:hierBranch val="init"/>
        </dgm:presLayoutVars>
      </dgm:prSet>
      <dgm:spPr/>
    </dgm:pt>
    <dgm:pt modelId="{D708343A-C775-466F-AE00-4667494198CE}" type="pres">
      <dgm:prSet presAssocID="{37656EC0-4505-48D3-A01C-2827B288FB22}" presName="rootComposite1" presStyleCnt="0"/>
      <dgm:spPr/>
    </dgm:pt>
    <dgm:pt modelId="{8A5A9513-7E2C-426C-B362-FDF964D3370F}" type="pres">
      <dgm:prSet presAssocID="{37656EC0-4505-48D3-A01C-2827B288FB22}" presName="rootText1" presStyleLbl="alignAcc1" presStyleIdx="0" presStyleCnt="0" custScaleX="143879">
        <dgm:presLayoutVars>
          <dgm:chPref val="3"/>
        </dgm:presLayoutVars>
      </dgm:prSet>
      <dgm:spPr/>
    </dgm:pt>
    <dgm:pt modelId="{D06D9193-C3C5-4F54-BDF3-E80547FEA6B1}" type="pres">
      <dgm:prSet presAssocID="{37656EC0-4505-48D3-A01C-2827B288FB22}" presName="topArc1" presStyleLbl="parChTrans1D1" presStyleIdx="0" presStyleCnt="24"/>
      <dgm:spPr>
        <a:ln w="28575">
          <a:solidFill>
            <a:srgbClr val="3DB39E"/>
          </a:solidFill>
        </a:ln>
      </dgm:spPr>
    </dgm:pt>
    <dgm:pt modelId="{278415BE-4012-407D-9F23-BB4BE95AB459}" type="pres">
      <dgm:prSet presAssocID="{37656EC0-4505-48D3-A01C-2827B288FB22}" presName="bottomArc1" presStyleLbl="parChTrans1D1" presStyleIdx="1" presStyleCnt="24"/>
      <dgm:spPr>
        <a:ln w="28575">
          <a:solidFill>
            <a:srgbClr val="3DB39E"/>
          </a:solidFill>
        </a:ln>
      </dgm:spPr>
    </dgm:pt>
    <dgm:pt modelId="{829C2E12-16DA-4E5E-B7D0-6FCDB3AE1A25}" type="pres">
      <dgm:prSet presAssocID="{37656EC0-4505-48D3-A01C-2827B288FB22}" presName="topConnNode1" presStyleLbl="node1" presStyleIdx="0" presStyleCnt="0"/>
      <dgm:spPr/>
    </dgm:pt>
    <dgm:pt modelId="{F367BF1B-3F38-405B-8B29-9BDC48BFDF86}" type="pres">
      <dgm:prSet presAssocID="{37656EC0-4505-48D3-A01C-2827B288FB22}" presName="hierChild2" presStyleCnt="0"/>
      <dgm:spPr/>
    </dgm:pt>
    <dgm:pt modelId="{DC37B182-30F6-4CCC-88A5-00A2F1055451}" type="pres">
      <dgm:prSet presAssocID="{19AFD9D7-BDB4-4297-A259-ABA406D97E25}" presName="Name28" presStyleLbl="parChTrans1D2" presStyleIdx="0" presStyleCnt="3"/>
      <dgm:spPr/>
    </dgm:pt>
    <dgm:pt modelId="{8AEED886-D6BB-471C-A0FF-EB3EB5FD54B2}" type="pres">
      <dgm:prSet presAssocID="{A0B52A00-B812-4905-ABC0-806BD78D677A}" presName="hierRoot2" presStyleCnt="0">
        <dgm:presLayoutVars>
          <dgm:hierBranch val="hang"/>
        </dgm:presLayoutVars>
      </dgm:prSet>
      <dgm:spPr/>
    </dgm:pt>
    <dgm:pt modelId="{93F7A061-C9B7-4676-B4AC-E535F7EBED44}" type="pres">
      <dgm:prSet presAssocID="{A0B52A00-B812-4905-ABC0-806BD78D677A}" presName="rootComposite2" presStyleCnt="0"/>
      <dgm:spPr/>
    </dgm:pt>
    <dgm:pt modelId="{8806652F-DB52-4241-814D-86C0BD1ED5CE}" type="pres">
      <dgm:prSet presAssocID="{A0B52A00-B812-4905-ABC0-806BD78D677A}" presName="rootText2" presStyleLbl="alignAcc1" presStyleIdx="0" presStyleCnt="0" custScaleX="127993">
        <dgm:presLayoutVars>
          <dgm:chPref val="3"/>
        </dgm:presLayoutVars>
      </dgm:prSet>
      <dgm:spPr/>
    </dgm:pt>
    <dgm:pt modelId="{04A0F868-B929-4891-B319-C50A08F5798A}" type="pres">
      <dgm:prSet presAssocID="{A0B52A00-B812-4905-ABC0-806BD78D677A}" presName="topArc2" presStyleLbl="parChTrans1D1" presStyleIdx="2" presStyleCnt="24"/>
      <dgm:spPr>
        <a:ln w="28575">
          <a:solidFill>
            <a:srgbClr val="3DB39E"/>
          </a:solidFill>
        </a:ln>
      </dgm:spPr>
    </dgm:pt>
    <dgm:pt modelId="{40C723F7-1F99-4569-A525-2FD154EB7DA5}" type="pres">
      <dgm:prSet presAssocID="{A0B52A00-B812-4905-ABC0-806BD78D677A}" presName="bottomArc2" presStyleLbl="parChTrans1D1" presStyleIdx="3" presStyleCnt="24"/>
      <dgm:spPr>
        <a:ln w="28575">
          <a:solidFill>
            <a:srgbClr val="3DB39E"/>
          </a:solidFill>
        </a:ln>
      </dgm:spPr>
    </dgm:pt>
    <dgm:pt modelId="{8CE681FC-B6AD-460A-B8CB-D850A48B328D}" type="pres">
      <dgm:prSet presAssocID="{A0B52A00-B812-4905-ABC0-806BD78D677A}" presName="topConnNode2" presStyleLbl="node2" presStyleIdx="0" presStyleCnt="0"/>
      <dgm:spPr/>
    </dgm:pt>
    <dgm:pt modelId="{B6364BB4-ACF3-4805-AA98-89873CFAF41C}" type="pres">
      <dgm:prSet presAssocID="{A0B52A00-B812-4905-ABC0-806BD78D677A}" presName="hierChild4" presStyleCnt="0"/>
      <dgm:spPr/>
    </dgm:pt>
    <dgm:pt modelId="{EC2BE397-44A9-48C0-8E29-2CA6859DEC24}" type="pres">
      <dgm:prSet presAssocID="{3C89EA36-F2B1-48D3-A404-280038A93BC5}" presName="Name28" presStyleLbl="parChTrans1D3" presStyleIdx="0" presStyleCnt="8"/>
      <dgm:spPr/>
    </dgm:pt>
    <dgm:pt modelId="{2FAABA52-47A8-45FF-904D-BAC8C023D427}" type="pres">
      <dgm:prSet presAssocID="{E8EF499E-C8D7-48D7-9F84-524120CD2D26}" presName="hierRoot2" presStyleCnt="0">
        <dgm:presLayoutVars>
          <dgm:hierBranch val="init"/>
        </dgm:presLayoutVars>
      </dgm:prSet>
      <dgm:spPr/>
    </dgm:pt>
    <dgm:pt modelId="{D8935084-39B3-49FA-9A62-4F769E9DDF1F}" type="pres">
      <dgm:prSet presAssocID="{E8EF499E-C8D7-48D7-9F84-524120CD2D26}" presName="rootComposite2" presStyleCnt="0"/>
      <dgm:spPr/>
    </dgm:pt>
    <dgm:pt modelId="{E891FDEE-9E5E-4B17-8F8B-C71C7FDCC772}" type="pres">
      <dgm:prSet presAssocID="{E8EF499E-C8D7-48D7-9F84-524120CD2D26}" presName="rootText2" presStyleLbl="alignAcc1" presStyleIdx="0" presStyleCnt="0">
        <dgm:presLayoutVars>
          <dgm:chPref val="3"/>
        </dgm:presLayoutVars>
      </dgm:prSet>
      <dgm:spPr/>
    </dgm:pt>
    <dgm:pt modelId="{F0986A8F-703A-41CE-A556-BCB1504C6F06}" type="pres">
      <dgm:prSet presAssocID="{E8EF499E-C8D7-48D7-9F84-524120CD2D26}" presName="topArc2" presStyleLbl="parChTrans1D1" presStyleIdx="4" presStyleCnt="24"/>
      <dgm:spPr>
        <a:ln w="28575">
          <a:solidFill>
            <a:srgbClr val="3DB39E"/>
          </a:solidFill>
        </a:ln>
      </dgm:spPr>
    </dgm:pt>
    <dgm:pt modelId="{5D068B31-65B2-4475-9D48-3D7023B8339F}" type="pres">
      <dgm:prSet presAssocID="{E8EF499E-C8D7-48D7-9F84-524120CD2D26}" presName="bottomArc2" presStyleLbl="parChTrans1D1" presStyleIdx="5" presStyleCnt="24"/>
      <dgm:spPr>
        <a:ln w="28575">
          <a:solidFill>
            <a:srgbClr val="3DB39E"/>
          </a:solidFill>
        </a:ln>
      </dgm:spPr>
    </dgm:pt>
    <dgm:pt modelId="{3F22F374-6068-4D4C-87A1-55F021E9DA60}" type="pres">
      <dgm:prSet presAssocID="{E8EF499E-C8D7-48D7-9F84-524120CD2D26}" presName="topConnNode2" presStyleLbl="node3" presStyleIdx="0" presStyleCnt="0"/>
      <dgm:spPr/>
    </dgm:pt>
    <dgm:pt modelId="{DE2444EF-E90A-4DF1-802F-A26B784A5E0E}" type="pres">
      <dgm:prSet presAssocID="{E8EF499E-C8D7-48D7-9F84-524120CD2D26}" presName="hierChild4" presStyleCnt="0"/>
      <dgm:spPr/>
    </dgm:pt>
    <dgm:pt modelId="{452B09CD-0648-4860-87AE-C1B7CFAE7DA9}" type="pres">
      <dgm:prSet presAssocID="{E8EF499E-C8D7-48D7-9F84-524120CD2D26}" presName="hierChild5" presStyleCnt="0"/>
      <dgm:spPr/>
    </dgm:pt>
    <dgm:pt modelId="{48CD3277-7F86-47C0-BD28-1DE0E1410068}" type="pres">
      <dgm:prSet presAssocID="{F818B97A-27ED-4BA9-A41E-84745FF0151E}" presName="Name28" presStyleLbl="parChTrans1D3" presStyleIdx="1" presStyleCnt="8"/>
      <dgm:spPr/>
    </dgm:pt>
    <dgm:pt modelId="{178E52D5-A466-4AEE-A382-68578DD22735}" type="pres">
      <dgm:prSet presAssocID="{955714E9-CD42-48C8-BF61-BA18F9C3DECF}" presName="hierRoot2" presStyleCnt="0">
        <dgm:presLayoutVars>
          <dgm:hierBranch val="init"/>
        </dgm:presLayoutVars>
      </dgm:prSet>
      <dgm:spPr/>
    </dgm:pt>
    <dgm:pt modelId="{0F9C272E-7E6E-4172-BD20-7FB4FFB58736}" type="pres">
      <dgm:prSet presAssocID="{955714E9-CD42-48C8-BF61-BA18F9C3DECF}" presName="rootComposite2" presStyleCnt="0"/>
      <dgm:spPr/>
    </dgm:pt>
    <dgm:pt modelId="{7A3AA591-AD57-4F52-94B2-090C2CC10FBB}" type="pres">
      <dgm:prSet presAssocID="{955714E9-CD42-48C8-BF61-BA18F9C3DECF}" presName="rootText2" presStyleLbl="alignAcc1" presStyleIdx="0" presStyleCnt="0">
        <dgm:presLayoutVars>
          <dgm:chPref val="3"/>
        </dgm:presLayoutVars>
      </dgm:prSet>
      <dgm:spPr/>
    </dgm:pt>
    <dgm:pt modelId="{2C3357E0-4995-487E-B2C7-2D440AF43F6B}" type="pres">
      <dgm:prSet presAssocID="{955714E9-CD42-48C8-BF61-BA18F9C3DECF}" presName="topArc2" presStyleLbl="parChTrans1D1" presStyleIdx="6" presStyleCnt="24"/>
      <dgm:spPr>
        <a:ln w="28575">
          <a:solidFill>
            <a:srgbClr val="3DB39E"/>
          </a:solidFill>
        </a:ln>
      </dgm:spPr>
    </dgm:pt>
    <dgm:pt modelId="{DF6D5BAE-F093-4B30-96E0-C526B69C104C}" type="pres">
      <dgm:prSet presAssocID="{955714E9-CD42-48C8-BF61-BA18F9C3DECF}" presName="bottomArc2" presStyleLbl="parChTrans1D1" presStyleIdx="7" presStyleCnt="24"/>
      <dgm:spPr>
        <a:ln w="28575">
          <a:solidFill>
            <a:srgbClr val="3DB39E"/>
          </a:solidFill>
        </a:ln>
      </dgm:spPr>
    </dgm:pt>
    <dgm:pt modelId="{2B69ADE0-F5E7-4FA2-8599-D9CF17D2AD36}" type="pres">
      <dgm:prSet presAssocID="{955714E9-CD42-48C8-BF61-BA18F9C3DECF}" presName="topConnNode2" presStyleLbl="node3" presStyleIdx="0" presStyleCnt="0"/>
      <dgm:spPr/>
    </dgm:pt>
    <dgm:pt modelId="{DF4A5AFD-D367-4227-9045-D2FDC09AEC2C}" type="pres">
      <dgm:prSet presAssocID="{955714E9-CD42-48C8-BF61-BA18F9C3DECF}" presName="hierChild4" presStyleCnt="0"/>
      <dgm:spPr/>
    </dgm:pt>
    <dgm:pt modelId="{CE05AAE8-E5A0-423D-8724-B781727E3399}" type="pres">
      <dgm:prSet presAssocID="{955714E9-CD42-48C8-BF61-BA18F9C3DECF}" presName="hierChild5" presStyleCnt="0"/>
      <dgm:spPr/>
    </dgm:pt>
    <dgm:pt modelId="{50A109B3-5D79-4BEB-B543-4DF9553398D7}" type="pres">
      <dgm:prSet presAssocID="{5B08E9EA-9224-4D4B-9D54-6AED5F2BB3F3}" presName="Name28" presStyleLbl="parChTrans1D3" presStyleIdx="2" presStyleCnt="8"/>
      <dgm:spPr/>
    </dgm:pt>
    <dgm:pt modelId="{BEA9BDCC-66C4-4BA2-9790-808A64FCEACE}" type="pres">
      <dgm:prSet presAssocID="{A0682810-0D1A-4AC6-AA32-0A660A52B2C1}" presName="hierRoot2" presStyleCnt="0">
        <dgm:presLayoutVars>
          <dgm:hierBranch val="init"/>
        </dgm:presLayoutVars>
      </dgm:prSet>
      <dgm:spPr/>
    </dgm:pt>
    <dgm:pt modelId="{2B9B8445-D609-42F1-AFA2-901A01EDBDCE}" type="pres">
      <dgm:prSet presAssocID="{A0682810-0D1A-4AC6-AA32-0A660A52B2C1}" presName="rootComposite2" presStyleCnt="0"/>
      <dgm:spPr/>
    </dgm:pt>
    <dgm:pt modelId="{13DF6442-9D9C-4D13-A02C-9EA4B3218D5F}" type="pres">
      <dgm:prSet presAssocID="{A0682810-0D1A-4AC6-AA32-0A660A52B2C1}" presName="rootText2" presStyleLbl="alignAcc1" presStyleIdx="0" presStyleCnt="0">
        <dgm:presLayoutVars>
          <dgm:chPref val="3"/>
        </dgm:presLayoutVars>
      </dgm:prSet>
      <dgm:spPr/>
    </dgm:pt>
    <dgm:pt modelId="{AA2D9F90-6D36-448C-B5AE-84C882B48758}" type="pres">
      <dgm:prSet presAssocID="{A0682810-0D1A-4AC6-AA32-0A660A52B2C1}" presName="topArc2" presStyleLbl="parChTrans1D1" presStyleIdx="8" presStyleCnt="24"/>
      <dgm:spPr>
        <a:ln w="28575">
          <a:solidFill>
            <a:srgbClr val="3DB39E"/>
          </a:solidFill>
        </a:ln>
      </dgm:spPr>
    </dgm:pt>
    <dgm:pt modelId="{70D87F95-C208-45CA-B33E-79121413AD34}" type="pres">
      <dgm:prSet presAssocID="{A0682810-0D1A-4AC6-AA32-0A660A52B2C1}" presName="bottomArc2" presStyleLbl="parChTrans1D1" presStyleIdx="9" presStyleCnt="24"/>
      <dgm:spPr>
        <a:ln w="28575">
          <a:solidFill>
            <a:srgbClr val="3DB39E"/>
          </a:solidFill>
        </a:ln>
      </dgm:spPr>
    </dgm:pt>
    <dgm:pt modelId="{A1DC2554-0D2D-4D98-8903-03D68FF51B50}" type="pres">
      <dgm:prSet presAssocID="{A0682810-0D1A-4AC6-AA32-0A660A52B2C1}" presName="topConnNode2" presStyleLbl="node3" presStyleIdx="0" presStyleCnt="0"/>
      <dgm:spPr/>
    </dgm:pt>
    <dgm:pt modelId="{11C25FCA-E6D7-4032-919B-369A2338ACE9}" type="pres">
      <dgm:prSet presAssocID="{A0682810-0D1A-4AC6-AA32-0A660A52B2C1}" presName="hierChild4" presStyleCnt="0"/>
      <dgm:spPr/>
    </dgm:pt>
    <dgm:pt modelId="{0DFC475F-F626-4110-A4AC-BB408AAE281E}" type="pres">
      <dgm:prSet presAssocID="{A0682810-0D1A-4AC6-AA32-0A660A52B2C1}" presName="hierChild5" presStyleCnt="0"/>
      <dgm:spPr/>
    </dgm:pt>
    <dgm:pt modelId="{A21F3EEA-A60D-417A-8A32-17220A4B5F25}" type="pres">
      <dgm:prSet presAssocID="{1137E7A7-F338-450E-AE83-C2CFEF2FF8DB}" presName="Name28" presStyleLbl="parChTrans1D3" presStyleIdx="3" presStyleCnt="8"/>
      <dgm:spPr/>
    </dgm:pt>
    <dgm:pt modelId="{BCEB60EF-5407-4B7D-9179-121D8F1B1F76}" type="pres">
      <dgm:prSet presAssocID="{54AF4702-C712-4AD5-AB0E-EC06483FEB67}" presName="hierRoot2" presStyleCnt="0">
        <dgm:presLayoutVars>
          <dgm:hierBranch val="init"/>
        </dgm:presLayoutVars>
      </dgm:prSet>
      <dgm:spPr/>
    </dgm:pt>
    <dgm:pt modelId="{EACB19B8-F016-49B4-9F46-34E9B6E44B58}" type="pres">
      <dgm:prSet presAssocID="{54AF4702-C712-4AD5-AB0E-EC06483FEB67}" presName="rootComposite2" presStyleCnt="0"/>
      <dgm:spPr/>
    </dgm:pt>
    <dgm:pt modelId="{E796BA45-E99C-468E-BAE1-E3040535D56B}" type="pres">
      <dgm:prSet presAssocID="{54AF4702-C712-4AD5-AB0E-EC06483FEB67}" presName="rootText2" presStyleLbl="alignAcc1" presStyleIdx="0" presStyleCnt="0">
        <dgm:presLayoutVars>
          <dgm:chPref val="3"/>
        </dgm:presLayoutVars>
      </dgm:prSet>
      <dgm:spPr/>
    </dgm:pt>
    <dgm:pt modelId="{415A06E4-0A17-4B7A-B002-F3F5251A89A0}" type="pres">
      <dgm:prSet presAssocID="{54AF4702-C712-4AD5-AB0E-EC06483FEB67}" presName="topArc2" presStyleLbl="parChTrans1D1" presStyleIdx="10" presStyleCnt="24"/>
      <dgm:spPr>
        <a:ln w="28575">
          <a:solidFill>
            <a:srgbClr val="3DB39E"/>
          </a:solidFill>
        </a:ln>
      </dgm:spPr>
    </dgm:pt>
    <dgm:pt modelId="{7AA96834-13C5-4EE3-BC26-A8596C50E14E}" type="pres">
      <dgm:prSet presAssocID="{54AF4702-C712-4AD5-AB0E-EC06483FEB67}" presName="bottomArc2" presStyleLbl="parChTrans1D1" presStyleIdx="11" presStyleCnt="24"/>
      <dgm:spPr>
        <a:ln w="28575">
          <a:solidFill>
            <a:srgbClr val="3DB39E"/>
          </a:solidFill>
        </a:ln>
      </dgm:spPr>
    </dgm:pt>
    <dgm:pt modelId="{E97FA0AB-FFB8-4EE7-A923-D548F2AF8464}" type="pres">
      <dgm:prSet presAssocID="{54AF4702-C712-4AD5-AB0E-EC06483FEB67}" presName="topConnNode2" presStyleLbl="node3" presStyleIdx="0" presStyleCnt="0"/>
      <dgm:spPr/>
    </dgm:pt>
    <dgm:pt modelId="{3F1C9D70-0242-48AB-B71C-9C5BC46C039E}" type="pres">
      <dgm:prSet presAssocID="{54AF4702-C712-4AD5-AB0E-EC06483FEB67}" presName="hierChild4" presStyleCnt="0"/>
      <dgm:spPr/>
    </dgm:pt>
    <dgm:pt modelId="{D70A2749-F6C1-4095-BC4D-850CDD56A678}" type="pres">
      <dgm:prSet presAssocID="{54AF4702-C712-4AD5-AB0E-EC06483FEB67}" presName="hierChild5" presStyleCnt="0"/>
      <dgm:spPr/>
    </dgm:pt>
    <dgm:pt modelId="{1C89D34C-C7A5-4E17-9364-4699220530D1}" type="pres">
      <dgm:prSet presAssocID="{A0B52A00-B812-4905-ABC0-806BD78D677A}" presName="hierChild5" presStyleCnt="0"/>
      <dgm:spPr/>
    </dgm:pt>
    <dgm:pt modelId="{58C3B98C-C34A-440A-B535-4C54D6A699CB}" type="pres">
      <dgm:prSet presAssocID="{C781BE43-89C2-4C6B-9194-9DAA85EC6C6A}" presName="Name28" presStyleLbl="parChTrans1D2" presStyleIdx="1" presStyleCnt="3"/>
      <dgm:spPr/>
    </dgm:pt>
    <dgm:pt modelId="{60C575CD-4FED-441B-AE3A-EE346AC16FC0}" type="pres">
      <dgm:prSet presAssocID="{8081828E-B190-4675-A1A0-856FEE1FE8AD}" presName="hierRoot2" presStyleCnt="0">
        <dgm:presLayoutVars>
          <dgm:hierBranch val="init"/>
        </dgm:presLayoutVars>
      </dgm:prSet>
      <dgm:spPr/>
    </dgm:pt>
    <dgm:pt modelId="{AA028E1A-7407-40A6-8A6E-0F5048FADD96}" type="pres">
      <dgm:prSet presAssocID="{8081828E-B190-4675-A1A0-856FEE1FE8AD}" presName="rootComposite2" presStyleCnt="0"/>
      <dgm:spPr/>
    </dgm:pt>
    <dgm:pt modelId="{C03C3271-993B-4CC2-AE95-3341DCEE074C}" type="pres">
      <dgm:prSet presAssocID="{8081828E-B190-4675-A1A0-856FEE1FE8AD}" presName="rootText2" presStyleLbl="alignAcc1" presStyleIdx="0" presStyleCnt="0" custScaleX="127993">
        <dgm:presLayoutVars>
          <dgm:chPref val="3"/>
        </dgm:presLayoutVars>
      </dgm:prSet>
      <dgm:spPr/>
    </dgm:pt>
    <dgm:pt modelId="{62E1304A-1845-4F2F-8C70-695DD218B7B2}" type="pres">
      <dgm:prSet presAssocID="{8081828E-B190-4675-A1A0-856FEE1FE8AD}" presName="topArc2" presStyleLbl="parChTrans1D1" presStyleIdx="12" presStyleCnt="24"/>
      <dgm:spPr>
        <a:ln w="28575">
          <a:solidFill>
            <a:srgbClr val="3DB39E"/>
          </a:solidFill>
        </a:ln>
      </dgm:spPr>
    </dgm:pt>
    <dgm:pt modelId="{181D2942-BC4F-4E88-9A51-C76BB8F0848F}" type="pres">
      <dgm:prSet presAssocID="{8081828E-B190-4675-A1A0-856FEE1FE8AD}" presName="bottomArc2" presStyleLbl="parChTrans1D1" presStyleIdx="13" presStyleCnt="24"/>
      <dgm:spPr>
        <a:ln w="28575">
          <a:solidFill>
            <a:srgbClr val="3DB39E"/>
          </a:solidFill>
        </a:ln>
      </dgm:spPr>
    </dgm:pt>
    <dgm:pt modelId="{04B9FA81-54CF-4871-AB86-688E462C6874}" type="pres">
      <dgm:prSet presAssocID="{8081828E-B190-4675-A1A0-856FEE1FE8AD}" presName="topConnNode2" presStyleLbl="node2" presStyleIdx="0" presStyleCnt="0"/>
      <dgm:spPr/>
    </dgm:pt>
    <dgm:pt modelId="{E0116F72-AD20-492F-9B77-0B3F7267AF46}" type="pres">
      <dgm:prSet presAssocID="{8081828E-B190-4675-A1A0-856FEE1FE8AD}" presName="hierChild4" presStyleCnt="0"/>
      <dgm:spPr/>
    </dgm:pt>
    <dgm:pt modelId="{344491F5-C56E-45DA-B05F-D6698F73145E}" type="pres">
      <dgm:prSet presAssocID="{A96C4EA3-831F-45C8-91F3-AD493A4D0972}" presName="Name28" presStyleLbl="parChTrans1D3" presStyleIdx="4" presStyleCnt="8"/>
      <dgm:spPr/>
    </dgm:pt>
    <dgm:pt modelId="{FBF51575-C523-4419-8E34-58352DEBCD9D}" type="pres">
      <dgm:prSet presAssocID="{7DFA930D-A8EE-43D4-888E-D1E829E1571C}" presName="hierRoot2" presStyleCnt="0">
        <dgm:presLayoutVars>
          <dgm:hierBranch val="init"/>
        </dgm:presLayoutVars>
      </dgm:prSet>
      <dgm:spPr/>
    </dgm:pt>
    <dgm:pt modelId="{CF16817E-4FD3-4D67-AB3D-AC5F50E87055}" type="pres">
      <dgm:prSet presAssocID="{7DFA930D-A8EE-43D4-888E-D1E829E1571C}" presName="rootComposite2" presStyleCnt="0"/>
      <dgm:spPr/>
    </dgm:pt>
    <dgm:pt modelId="{53B150F9-D784-4FA8-A085-FE52DE8F6DA9}" type="pres">
      <dgm:prSet presAssocID="{7DFA930D-A8EE-43D4-888E-D1E829E1571C}" presName="rootText2" presStyleLbl="alignAcc1" presStyleIdx="0" presStyleCnt="0">
        <dgm:presLayoutVars>
          <dgm:chPref val="3"/>
        </dgm:presLayoutVars>
      </dgm:prSet>
      <dgm:spPr/>
    </dgm:pt>
    <dgm:pt modelId="{703E01A9-E90C-400B-B939-0F560FB9C61D}" type="pres">
      <dgm:prSet presAssocID="{7DFA930D-A8EE-43D4-888E-D1E829E1571C}" presName="topArc2" presStyleLbl="parChTrans1D1" presStyleIdx="14" presStyleCnt="24"/>
      <dgm:spPr>
        <a:ln w="28575">
          <a:solidFill>
            <a:srgbClr val="3DB39E"/>
          </a:solidFill>
        </a:ln>
      </dgm:spPr>
    </dgm:pt>
    <dgm:pt modelId="{FE611720-F7B1-4687-A231-5E96DFD0E94C}" type="pres">
      <dgm:prSet presAssocID="{7DFA930D-A8EE-43D4-888E-D1E829E1571C}" presName="bottomArc2" presStyleLbl="parChTrans1D1" presStyleIdx="15" presStyleCnt="24"/>
      <dgm:spPr>
        <a:ln w="28575">
          <a:solidFill>
            <a:srgbClr val="3DB39E"/>
          </a:solidFill>
        </a:ln>
      </dgm:spPr>
    </dgm:pt>
    <dgm:pt modelId="{D0AD7C26-6611-4032-AD1D-2F370DF5D499}" type="pres">
      <dgm:prSet presAssocID="{7DFA930D-A8EE-43D4-888E-D1E829E1571C}" presName="topConnNode2" presStyleLbl="node3" presStyleIdx="0" presStyleCnt="0"/>
      <dgm:spPr/>
    </dgm:pt>
    <dgm:pt modelId="{D6143363-4240-4EC1-BCAA-0142B7F26ACA}" type="pres">
      <dgm:prSet presAssocID="{7DFA930D-A8EE-43D4-888E-D1E829E1571C}" presName="hierChild4" presStyleCnt="0"/>
      <dgm:spPr/>
    </dgm:pt>
    <dgm:pt modelId="{DB6C1DD0-3836-4A8E-8828-793DA0087A61}" type="pres">
      <dgm:prSet presAssocID="{7DFA930D-A8EE-43D4-888E-D1E829E1571C}" presName="hierChild5" presStyleCnt="0"/>
      <dgm:spPr/>
    </dgm:pt>
    <dgm:pt modelId="{A043961D-2FE3-4BB6-BD3D-F62DB310FD50}" type="pres">
      <dgm:prSet presAssocID="{F5723A82-06D6-4BDC-ACE7-BC03760F2E16}" presName="Name28" presStyleLbl="parChTrans1D3" presStyleIdx="5" presStyleCnt="8"/>
      <dgm:spPr/>
    </dgm:pt>
    <dgm:pt modelId="{7833DEE1-543B-44EA-B809-B5AC1B8CA64D}" type="pres">
      <dgm:prSet presAssocID="{FBF7A444-F330-4703-8C93-49FE8CE03CB4}" presName="hierRoot2" presStyleCnt="0">
        <dgm:presLayoutVars>
          <dgm:hierBranch val="init"/>
        </dgm:presLayoutVars>
      </dgm:prSet>
      <dgm:spPr/>
    </dgm:pt>
    <dgm:pt modelId="{35F5A702-0BEA-4CDF-843D-82E2C4CB2D40}" type="pres">
      <dgm:prSet presAssocID="{FBF7A444-F330-4703-8C93-49FE8CE03CB4}" presName="rootComposite2" presStyleCnt="0"/>
      <dgm:spPr/>
    </dgm:pt>
    <dgm:pt modelId="{088C892E-2FF9-496E-9678-04AD875429F0}" type="pres">
      <dgm:prSet presAssocID="{FBF7A444-F330-4703-8C93-49FE8CE03CB4}" presName="rootText2" presStyleLbl="alignAcc1" presStyleIdx="0" presStyleCnt="0">
        <dgm:presLayoutVars>
          <dgm:chPref val="3"/>
        </dgm:presLayoutVars>
      </dgm:prSet>
      <dgm:spPr/>
    </dgm:pt>
    <dgm:pt modelId="{043F9DA3-5BAF-4752-8AA7-432C1A0AEEB2}" type="pres">
      <dgm:prSet presAssocID="{FBF7A444-F330-4703-8C93-49FE8CE03CB4}" presName="topArc2" presStyleLbl="parChTrans1D1" presStyleIdx="16" presStyleCnt="24"/>
      <dgm:spPr>
        <a:ln w="28575">
          <a:solidFill>
            <a:srgbClr val="3DB39E"/>
          </a:solidFill>
        </a:ln>
      </dgm:spPr>
    </dgm:pt>
    <dgm:pt modelId="{4BCCDFD0-C6C0-49D1-B428-09131E70CF8C}" type="pres">
      <dgm:prSet presAssocID="{FBF7A444-F330-4703-8C93-49FE8CE03CB4}" presName="bottomArc2" presStyleLbl="parChTrans1D1" presStyleIdx="17" presStyleCnt="24"/>
      <dgm:spPr>
        <a:ln w="28575">
          <a:solidFill>
            <a:srgbClr val="3DB39E"/>
          </a:solidFill>
        </a:ln>
      </dgm:spPr>
    </dgm:pt>
    <dgm:pt modelId="{2FAF7847-55E4-44F5-AC5F-A0DF87D4D382}" type="pres">
      <dgm:prSet presAssocID="{FBF7A444-F330-4703-8C93-49FE8CE03CB4}" presName="topConnNode2" presStyleLbl="node3" presStyleIdx="0" presStyleCnt="0"/>
      <dgm:spPr/>
    </dgm:pt>
    <dgm:pt modelId="{55BE3675-7359-49EB-923A-C757A7A9C6F4}" type="pres">
      <dgm:prSet presAssocID="{FBF7A444-F330-4703-8C93-49FE8CE03CB4}" presName="hierChild4" presStyleCnt="0"/>
      <dgm:spPr/>
    </dgm:pt>
    <dgm:pt modelId="{8AF788D1-2B72-4DD5-A36D-86077E6C2B78}" type="pres">
      <dgm:prSet presAssocID="{FBF7A444-F330-4703-8C93-49FE8CE03CB4}" presName="hierChild5" presStyleCnt="0"/>
      <dgm:spPr/>
    </dgm:pt>
    <dgm:pt modelId="{18796E13-995E-4919-83BE-1F444A31D3B1}" type="pres">
      <dgm:prSet presAssocID="{8081828E-B190-4675-A1A0-856FEE1FE8AD}" presName="hierChild5" presStyleCnt="0"/>
      <dgm:spPr/>
    </dgm:pt>
    <dgm:pt modelId="{15EF0D96-6C87-4C8E-A100-681A1C213116}" type="pres">
      <dgm:prSet presAssocID="{CE315D9B-EBA1-483A-83C9-370AA6340F2F}" presName="Name28" presStyleLbl="parChTrans1D2" presStyleIdx="2" presStyleCnt="3"/>
      <dgm:spPr/>
    </dgm:pt>
    <dgm:pt modelId="{91354E9F-7527-4310-B686-1AFE36EF2AFF}" type="pres">
      <dgm:prSet presAssocID="{ED026DF7-B767-4135-B46C-99A956E19ABC}" presName="hierRoot2" presStyleCnt="0">
        <dgm:presLayoutVars>
          <dgm:hierBranch val="init"/>
        </dgm:presLayoutVars>
      </dgm:prSet>
      <dgm:spPr/>
    </dgm:pt>
    <dgm:pt modelId="{C20CBF2D-6E45-40E5-BCB0-71F51B7AC7F6}" type="pres">
      <dgm:prSet presAssocID="{ED026DF7-B767-4135-B46C-99A956E19ABC}" presName="rootComposite2" presStyleCnt="0"/>
      <dgm:spPr/>
    </dgm:pt>
    <dgm:pt modelId="{1DCFDD70-ED01-4153-B872-DB3150ABF368}" type="pres">
      <dgm:prSet presAssocID="{ED026DF7-B767-4135-B46C-99A956E19ABC}" presName="rootText2" presStyleLbl="alignAcc1" presStyleIdx="0" presStyleCnt="0" custScaleX="127993">
        <dgm:presLayoutVars>
          <dgm:chPref val="3"/>
        </dgm:presLayoutVars>
      </dgm:prSet>
      <dgm:spPr/>
    </dgm:pt>
    <dgm:pt modelId="{8790B62F-B482-4D89-95EA-066D274EE681}" type="pres">
      <dgm:prSet presAssocID="{ED026DF7-B767-4135-B46C-99A956E19ABC}" presName="topArc2" presStyleLbl="parChTrans1D1" presStyleIdx="18" presStyleCnt="24"/>
      <dgm:spPr>
        <a:ln w="28575">
          <a:solidFill>
            <a:srgbClr val="3DB39E"/>
          </a:solidFill>
        </a:ln>
      </dgm:spPr>
    </dgm:pt>
    <dgm:pt modelId="{0C0F0A94-4D65-4A1C-8B63-59C1ED51337C}" type="pres">
      <dgm:prSet presAssocID="{ED026DF7-B767-4135-B46C-99A956E19ABC}" presName="bottomArc2" presStyleLbl="parChTrans1D1" presStyleIdx="19" presStyleCnt="24"/>
      <dgm:spPr>
        <a:ln w="28575">
          <a:solidFill>
            <a:srgbClr val="3DB39E"/>
          </a:solidFill>
        </a:ln>
      </dgm:spPr>
    </dgm:pt>
    <dgm:pt modelId="{13ACAEAF-F4C6-47D6-BCF5-4787B4576741}" type="pres">
      <dgm:prSet presAssocID="{ED026DF7-B767-4135-B46C-99A956E19ABC}" presName="topConnNode2" presStyleLbl="node2" presStyleIdx="0" presStyleCnt="0"/>
      <dgm:spPr/>
    </dgm:pt>
    <dgm:pt modelId="{1CA9EC82-D912-4947-B85D-96F0AA4A1A7C}" type="pres">
      <dgm:prSet presAssocID="{ED026DF7-B767-4135-B46C-99A956E19ABC}" presName="hierChild4" presStyleCnt="0"/>
      <dgm:spPr/>
    </dgm:pt>
    <dgm:pt modelId="{2FDE6893-4A29-49E0-B779-4AA595F4C261}" type="pres">
      <dgm:prSet presAssocID="{A28DF459-07BD-4DEF-9D5F-58AE7F9F1E49}" presName="Name28" presStyleLbl="parChTrans1D3" presStyleIdx="6" presStyleCnt="8"/>
      <dgm:spPr/>
    </dgm:pt>
    <dgm:pt modelId="{A55CF538-F482-4B06-9AF6-BC1082A80605}" type="pres">
      <dgm:prSet presAssocID="{B6C43640-0CEE-45D0-AB31-6E004C8E6B7A}" presName="hierRoot2" presStyleCnt="0">
        <dgm:presLayoutVars>
          <dgm:hierBranch val="init"/>
        </dgm:presLayoutVars>
      </dgm:prSet>
      <dgm:spPr/>
    </dgm:pt>
    <dgm:pt modelId="{C445F886-99E3-4220-8FB8-63B6C3212322}" type="pres">
      <dgm:prSet presAssocID="{B6C43640-0CEE-45D0-AB31-6E004C8E6B7A}" presName="rootComposite2" presStyleCnt="0"/>
      <dgm:spPr/>
    </dgm:pt>
    <dgm:pt modelId="{66FDF4C7-05A7-42DA-B11F-648D5CFC79D6}" type="pres">
      <dgm:prSet presAssocID="{B6C43640-0CEE-45D0-AB31-6E004C8E6B7A}" presName="rootText2" presStyleLbl="alignAcc1" presStyleIdx="0" presStyleCnt="0">
        <dgm:presLayoutVars>
          <dgm:chPref val="3"/>
        </dgm:presLayoutVars>
      </dgm:prSet>
      <dgm:spPr/>
    </dgm:pt>
    <dgm:pt modelId="{E47903B5-3023-406B-9635-1B18B0E42217}" type="pres">
      <dgm:prSet presAssocID="{B6C43640-0CEE-45D0-AB31-6E004C8E6B7A}" presName="topArc2" presStyleLbl="parChTrans1D1" presStyleIdx="20" presStyleCnt="24"/>
      <dgm:spPr>
        <a:ln w="28575">
          <a:solidFill>
            <a:srgbClr val="3DB39E"/>
          </a:solidFill>
        </a:ln>
      </dgm:spPr>
    </dgm:pt>
    <dgm:pt modelId="{47F31489-AB3C-4AAD-874A-8594147CC86F}" type="pres">
      <dgm:prSet presAssocID="{B6C43640-0CEE-45D0-AB31-6E004C8E6B7A}" presName="bottomArc2" presStyleLbl="parChTrans1D1" presStyleIdx="21" presStyleCnt="24"/>
      <dgm:spPr>
        <a:ln w="28575">
          <a:solidFill>
            <a:srgbClr val="3DB39E"/>
          </a:solidFill>
        </a:ln>
      </dgm:spPr>
    </dgm:pt>
    <dgm:pt modelId="{969F13C8-1FBB-4EC7-99AF-FE7CD516AF66}" type="pres">
      <dgm:prSet presAssocID="{B6C43640-0CEE-45D0-AB31-6E004C8E6B7A}" presName="topConnNode2" presStyleLbl="node3" presStyleIdx="0" presStyleCnt="0"/>
      <dgm:spPr/>
    </dgm:pt>
    <dgm:pt modelId="{3ED2FA0A-1C45-4DEF-BA06-9C26BCDB3D74}" type="pres">
      <dgm:prSet presAssocID="{B6C43640-0CEE-45D0-AB31-6E004C8E6B7A}" presName="hierChild4" presStyleCnt="0"/>
      <dgm:spPr/>
    </dgm:pt>
    <dgm:pt modelId="{ABC18F56-689E-4020-842E-97924F2BBB4B}" type="pres">
      <dgm:prSet presAssocID="{B6C43640-0CEE-45D0-AB31-6E004C8E6B7A}" presName="hierChild5" presStyleCnt="0"/>
      <dgm:spPr/>
    </dgm:pt>
    <dgm:pt modelId="{E68320F2-C9C2-45A9-A61B-8B71DE81F1B3}" type="pres">
      <dgm:prSet presAssocID="{50DD9198-7481-46A0-83B6-65881F104DF7}" presName="Name28" presStyleLbl="parChTrans1D3" presStyleIdx="7" presStyleCnt="8"/>
      <dgm:spPr/>
    </dgm:pt>
    <dgm:pt modelId="{5FCD6C9E-3E0E-4054-8C28-5FB5A1E6FD0B}" type="pres">
      <dgm:prSet presAssocID="{E5893925-610F-47F5-A1AF-5756F2A5BAC9}" presName="hierRoot2" presStyleCnt="0">
        <dgm:presLayoutVars>
          <dgm:hierBranch val="init"/>
        </dgm:presLayoutVars>
      </dgm:prSet>
      <dgm:spPr/>
    </dgm:pt>
    <dgm:pt modelId="{754D7C4B-560C-4FB8-86FC-A49E96386DE2}" type="pres">
      <dgm:prSet presAssocID="{E5893925-610F-47F5-A1AF-5756F2A5BAC9}" presName="rootComposite2" presStyleCnt="0"/>
      <dgm:spPr/>
    </dgm:pt>
    <dgm:pt modelId="{B5AA939C-FD0E-42D8-99A3-FF343AB058CA}" type="pres">
      <dgm:prSet presAssocID="{E5893925-610F-47F5-A1AF-5756F2A5BAC9}" presName="rootText2" presStyleLbl="alignAcc1" presStyleIdx="0" presStyleCnt="0">
        <dgm:presLayoutVars>
          <dgm:chPref val="3"/>
        </dgm:presLayoutVars>
      </dgm:prSet>
      <dgm:spPr/>
    </dgm:pt>
    <dgm:pt modelId="{59E1FCD6-5CB1-4AF1-AF68-6EC14F6619E7}" type="pres">
      <dgm:prSet presAssocID="{E5893925-610F-47F5-A1AF-5756F2A5BAC9}" presName="topArc2" presStyleLbl="parChTrans1D1" presStyleIdx="22" presStyleCnt="24"/>
      <dgm:spPr>
        <a:ln w="28575">
          <a:solidFill>
            <a:srgbClr val="3DB39E"/>
          </a:solidFill>
        </a:ln>
      </dgm:spPr>
    </dgm:pt>
    <dgm:pt modelId="{3BFCD122-1A6A-4E62-B5C3-1F8901BCDD2C}" type="pres">
      <dgm:prSet presAssocID="{E5893925-610F-47F5-A1AF-5756F2A5BAC9}" presName="bottomArc2" presStyleLbl="parChTrans1D1" presStyleIdx="23" presStyleCnt="24"/>
      <dgm:spPr>
        <a:ln w="28575">
          <a:solidFill>
            <a:srgbClr val="3DB39E"/>
          </a:solidFill>
        </a:ln>
      </dgm:spPr>
    </dgm:pt>
    <dgm:pt modelId="{99A8F2A9-26DB-4968-AC96-3B31D5A4318C}" type="pres">
      <dgm:prSet presAssocID="{E5893925-610F-47F5-A1AF-5756F2A5BAC9}" presName="topConnNode2" presStyleLbl="node3" presStyleIdx="0" presStyleCnt="0"/>
      <dgm:spPr/>
    </dgm:pt>
    <dgm:pt modelId="{40ED12BB-F83D-44BA-B735-41E0037B9DD6}" type="pres">
      <dgm:prSet presAssocID="{E5893925-610F-47F5-A1AF-5756F2A5BAC9}" presName="hierChild4" presStyleCnt="0"/>
      <dgm:spPr/>
    </dgm:pt>
    <dgm:pt modelId="{C076D43A-A143-433A-A759-C9D634CB1FC6}" type="pres">
      <dgm:prSet presAssocID="{E5893925-610F-47F5-A1AF-5756F2A5BAC9}" presName="hierChild5" presStyleCnt="0"/>
      <dgm:spPr/>
    </dgm:pt>
    <dgm:pt modelId="{E48ED39F-432D-4408-97F1-C37C1C4730C0}" type="pres">
      <dgm:prSet presAssocID="{ED026DF7-B767-4135-B46C-99A956E19ABC}" presName="hierChild5" presStyleCnt="0"/>
      <dgm:spPr/>
    </dgm:pt>
    <dgm:pt modelId="{F31DB742-EFE7-4406-91FF-56039C7167E8}" type="pres">
      <dgm:prSet presAssocID="{37656EC0-4505-48D3-A01C-2827B288FB22}" presName="hierChild3" presStyleCnt="0"/>
      <dgm:spPr/>
    </dgm:pt>
  </dgm:ptLst>
  <dgm:cxnLst>
    <dgm:cxn modelId="{358E3A00-52BC-4739-AADB-77FE80CE690A}" type="presOf" srcId="{E8EF499E-C8D7-48D7-9F84-524120CD2D26}" destId="{E891FDEE-9E5E-4B17-8F8B-C71C7FDCC772}" srcOrd="0" destOrd="0" presId="urn:microsoft.com/office/officeart/2008/layout/HalfCircleOrganizationChart"/>
    <dgm:cxn modelId="{47AE8B03-6CCA-44DB-88E0-84203626BFEF}" type="presOf" srcId="{A96C4EA3-831F-45C8-91F3-AD493A4D0972}" destId="{344491F5-C56E-45DA-B05F-D6698F73145E}" srcOrd="0" destOrd="0" presId="urn:microsoft.com/office/officeart/2008/layout/HalfCircleOrganizationChart"/>
    <dgm:cxn modelId="{B860A604-5BCE-4D60-9A7D-76F5A4BF809F}" type="presOf" srcId="{A0B52A00-B812-4905-ABC0-806BD78D677A}" destId="{8806652F-DB52-4241-814D-86C0BD1ED5CE}" srcOrd="0" destOrd="0" presId="urn:microsoft.com/office/officeart/2008/layout/HalfCircleOrganizationChart"/>
    <dgm:cxn modelId="{75457708-668A-4DEA-A916-F0AC1F61BDA6}" type="presOf" srcId="{889AF9EC-B40E-41C6-A556-5F7B92B3E014}" destId="{72ED0128-735F-4531-9A92-128E818729DD}" srcOrd="0" destOrd="0" presId="urn:microsoft.com/office/officeart/2008/layout/HalfCircleOrganizationChart"/>
    <dgm:cxn modelId="{596EAA08-AED0-4C40-80D0-D0FA5E4843D5}" type="presOf" srcId="{955714E9-CD42-48C8-BF61-BA18F9C3DECF}" destId="{7A3AA591-AD57-4F52-94B2-090C2CC10FBB}" srcOrd="0" destOrd="0" presId="urn:microsoft.com/office/officeart/2008/layout/HalfCircleOrganizationChart"/>
    <dgm:cxn modelId="{6D69151B-2AC3-4F15-8881-8E71AC7C4909}" type="presOf" srcId="{50DD9198-7481-46A0-83B6-65881F104DF7}" destId="{E68320F2-C9C2-45A9-A61B-8B71DE81F1B3}" srcOrd="0" destOrd="0" presId="urn:microsoft.com/office/officeart/2008/layout/HalfCircleOrganizationChart"/>
    <dgm:cxn modelId="{BA4B3F25-D403-439E-BD3B-1375ADAA891F}" type="presOf" srcId="{A28DF459-07BD-4DEF-9D5F-58AE7F9F1E49}" destId="{2FDE6893-4A29-49E0-B779-4AA595F4C261}" srcOrd="0" destOrd="0" presId="urn:microsoft.com/office/officeart/2008/layout/HalfCircleOrganizationChart"/>
    <dgm:cxn modelId="{0D354629-DD91-437E-8C95-189D62424A8F}" type="presOf" srcId="{7DFA930D-A8EE-43D4-888E-D1E829E1571C}" destId="{53B150F9-D784-4FA8-A085-FE52DE8F6DA9}" srcOrd="0" destOrd="0" presId="urn:microsoft.com/office/officeart/2008/layout/HalfCircleOrganizationChart"/>
    <dgm:cxn modelId="{D6AF9E2B-4C90-41B2-B769-53279CD329FC}" type="presOf" srcId="{7DFA930D-A8EE-43D4-888E-D1E829E1571C}" destId="{D0AD7C26-6611-4032-AD1D-2F370DF5D499}" srcOrd="1" destOrd="0" presId="urn:microsoft.com/office/officeart/2008/layout/HalfCircleOrganizationChart"/>
    <dgm:cxn modelId="{580A9D36-00D3-45B0-AEE4-FEE95BC9541A}" type="presOf" srcId="{8081828E-B190-4675-A1A0-856FEE1FE8AD}" destId="{04B9FA81-54CF-4871-AB86-688E462C6874}" srcOrd="1" destOrd="0" presId="urn:microsoft.com/office/officeart/2008/layout/HalfCircleOrganizationChart"/>
    <dgm:cxn modelId="{155A9C41-09DE-4545-B9DA-CBA5823601F0}" srcId="{A0B52A00-B812-4905-ABC0-806BD78D677A}" destId="{E8EF499E-C8D7-48D7-9F84-524120CD2D26}" srcOrd="0" destOrd="0" parTransId="{3C89EA36-F2B1-48D3-A404-280038A93BC5}" sibTransId="{4A7738EB-1441-4725-A5DC-E20E9C9041C5}"/>
    <dgm:cxn modelId="{76B70146-68B8-4F01-AE1F-94119B3874FA}" srcId="{37656EC0-4505-48D3-A01C-2827B288FB22}" destId="{8081828E-B190-4675-A1A0-856FEE1FE8AD}" srcOrd="1" destOrd="0" parTransId="{C781BE43-89C2-4C6B-9194-9DAA85EC6C6A}" sibTransId="{D3C8AD49-80A4-4055-B2CB-232466525EB2}"/>
    <dgm:cxn modelId="{747CD348-5961-4617-AE5E-99396F745C5E}" type="presOf" srcId="{F5723A82-06D6-4BDC-ACE7-BC03760F2E16}" destId="{A043961D-2FE3-4BB6-BD3D-F62DB310FD50}" srcOrd="0" destOrd="0" presId="urn:microsoft.com/office/officeart/2008/layout/HalfCircleOrganizationChart"/>
    <dgm:cxn modelId="{CE549069-AADC-4F1D-A610-2FF976B2C96B}" srcId="{ED026DF7-B767-4135-B46C-99A956E19ABC}" destId="{E5893925-610F-47F5-A1AF-5756F2A5BAC9}" srcOrd="1" destOrd="0" parTransId="{50DD9198-7481-46A0-83B6-65881F104DF7}" sibTransId="{94D3999E-8CC8-44C9-9E66-BB62115F85D3}"/>
    <dgm:cxn modelId="{E2E75D4B-0608-4EE8-989A-8CFA186DBD66}" srcId="{8081828E-B190-4675-A1A0-856FEE1FE8AD}" destId="{7DFA930D-A8EE-43D4-888E-D1E829E1571C}" srcOrd="0" destOrd="0" parTransId="{A96C4EA3-831F-45C8-91F3-AD493A4D0972}" sibTransId="{D6C05FA4-D24D-457E-83F7-468CFECD00B9}"/>
    <dgm:cxn modelId="{3E2E0B4C-B77C-4001-ACC6-CB7D38427F0C}" srcId="{8081828E-B190-4675-A1A0-856FEE1FE8AD}" destId="{FBF7A444-F330-4703-8C93-49FE8CE03CB4}" srcOrd="1" destOrd="0" parTransId="{F5723A82-06D6-4BDC-ACE7-BC03760F2E16}" sibTransId="{D958EFBF-14BE-4546-98BE-30E05C979E7D}"/>
    <dgm:cxn modelId="{E1A57F71-03A3-48BD-861B-92A84F8B1053}" type="presOf" srcId="{ED026DF7-B767-4135-B46C-99A956E19ABC}" destId="{13ACAEAF-F4C6-47D6-BCF5-4787B4576741}" srcOrd="1" destOrd="0" presId="urn:microsoft.com/office/officeart/2008/layout/HalfCircleOrganizationChart"/>
    <dgm:cxn modelId="{1C919B54-E853-414A-9D3C-10EF61E59638}" type="presOf" srcId="{C781BE43-89C2-4C6B-9194-9DAA85EC6C6A}" destId="{58C3B98C-C34A-440A-B535-4C54D6A699CB}" srcOrd="0" destOrd="0" presId="urn:microsoft.com/office/officeart/2008/layout/HalfCircleOrganizationChart"/>
    <dgm:cxn modelId="{F40A0A56-B0DF-4100-AE06-872E82796BE1}" srcId="{37656EC0-4505-48D3-A01C-2827B288FB22}" destId="{ED026DF7-B767-4135-B46C-99A956E19ABC}" srcOrd="2" destOrd="0" parTransId="{CE315D9B-EBA1-483A-83C9-370AA6340F2F}" sibTransId="{D235A2C6-F34E-488D-A2B2-895396367ACD}"/>
    <dgm:cxn modelId="{74E8A47A-DFA3-4788-8DA1-2A8337CDD435}" srcId="{A0B52A00-B812-4905-ABC0-806BD78D677A}" destId="{54AF4702-C712-4AD5-AB0E-EC06483FEB67}" srcOrd="3" destOrd="0" parTransId="{1137E7A7-F338-450E-AE83-C2CFEF2FF8DB}" sibTransId="{D7E7EC10-E0B1-4FDE-8AA0-45AC622ED2F1}"/>
    <dgm:cxn modelId="{BFA7E57E-AB50-4C3B-84BE-36438B3289A9}" type="presOf" srcId="{B6C43640-0CEE-45D0-AB31-6E004C8E6B7A}" destId="{66FDF4C7-05A7-42DA-B11F-648D5CFC79D6}" srcOrd="0" destOrd="0" presId="urn:microsoft.com/office/officeart/2008/layout/HalfCircleOrganizationChart"/>
    <dgm:cxn modelId="{1D43F280-FCC6-4AE3-96E5-D0F3CAA5BED2}" srcId="{ED026DF7-B767-4135-B46C-99A956E19ABC}" destId="{B6C43640-0CEE-45D0-AB31-6E004C8E6B7A}" srcOrd="0" destOrd="0" parTransId="{A28DF459-07BD-4DEF-9D5F-58AE7F9F1E49}" sibTransId="{B0A86CA7-900D-4BD8-992D-73901CA45529}"/>
    <dgm:cxn modelId="{7CF07C8D-45B8-4F42-8134-4ADD0E551C9D}" type="presOf" srcId="{E8EF499E-C8D7-48D7-9F84-524120CD2D26}" destId="{3F22F374-6068-4D4C-87A1-55F021E9DA60}" srcOrd="1" destOrd="0" presId="urn:microsoft.com/office/officeart/2008/layout/HalfCircleOrganizationChart"/>
    <dgm:cxn modelId="{E6A1B18E-7A14-471A-9637-960B92EE7DF2}" srcId="{37656EC0-4505-48D3-A01C-2827B288FB22}" destId="{A0B52A00-B812-4905-ABC0-806BD78D677A}" srcOrd="0" destOrd="0" parTransId="{19AFD9D7-BDB4-4297-A259-ABA406D97E25}" sibTransId="{25FE8F4E-C114-4843-855A-DF3188F88779}"/>
    <dgm:cxn modelId="{472F7B93-FD3A-45B0-9A83-1106DC18D5F8}" type="presOf" srcId="{1137E7A7-F338-450E-AE83-C2CFEF2FF8DB}" destId="{A21F3EEA-A60D-417A-8A32-17220A4B5F25}" srcOrd="0" destOrd="0" presId="urn:microsoft.com/office/officeart/2008/layout/HalfCircleOrganizationChart"/>
    <dgm:cxn modelId="{A4C83A98-B3C5-4233-8E06-0541051DE887}" type="presOf" srcId="{CE315D9B-EBA1-483A-83C9-370AA6340F2F}" destId="{15EF0D96-6C87-4C8E-A100-681A1C213116}" srcOrd="0" destOrd="0" presId="urn:microsoft.com/office/officeart/2008/layout/HalfCircleOrganizationChart"/>
    <dgm:cxn modelId="{C1C18698-C59D-4B62-A3B9-954D2F669EBE}" type="presOf" srcId="{8081828E-B190-4675-A1A0-856FEE1FE8AD}" destId="{C03C3271-993B-4CC2-AE95-3341DCEE074C}" srcOrd="0" destOrd="0" presId="urn:microsoft.com/office/officeart/2008/layout/HalfCircleOrganizationChart"/>
    <dgm:cxn modelId="{BB45A39D-BCEB-4738-997E-B5C924B66C1C}" type="presOf" srcId="{54AF4702-C712-4AD5-AB0E-EC06483FEB67}" destId="{E97FA0AB-FFB8-4EE7-A923-D548F2AF8464}" srcOrd="1" destOrd="0" presId="urn:microsoft.com/office/officeart/2008/layout/HalfCircleOrganizationChart"/>
    <dgm:cxn modelId="{9984F4A2-5ADB-4276-A5CB-4A3D0897456B}" type="presOf" srcId="{19AFD9D7-BDB4-4297-A259-ABA406D97E25}" destId="{DC37B182-30F6-4CCC-88A5-00A2F1055451}" srcOrd="0" destOrd="0" presId="urn:microsoft.com/office/officeart/2008/layout/HalfCircleOrganizationChart"/>
    <dgm:cxn modelId="{3E2626A5-D0E1-46E6-8EE8-7C00C8C00F06}" type="presOf" srcId="{F818B97A-27ED-4BA9-A41E-84745FF0151E}" destId="{48CD3277-7F86-47C0-BD28-1DE0E1410068}" srcOrd="0" destOrd="0" presId="urn:microsoft.com/office/officeart/2008/layout/HalfCircleOrganizationChart"/>
    <dgm:cxn modelId="{06D9BFAA-BDA2-49B7-959F-D986564B2D07}" type="presOf" srcId="{37656EC0-4505-48D3-A01C-2827B288FB22}" destId="{829C2E12-16DA-4E5E-B7D0-6FCDB3AE1A25}" srcOrd="1" destOrd="0" presId="urn:microsoft.com/office/officeart/2008/layout/HalfCircleOrganizationChart"/>
    <dgm:cxn modelId="{E13740B1-F472-47DC-A11D-E5629C6E3663}" type="presOf" srcId="{FBF7A444-F330-4703-8C93-49FE8CE03CB4}" destId="{088C892E-2FF9-496E-9678-04AD875429F0}" srcOrd="0" destOrd="0" presId="urn:microsoft.com/office/officeart/2008/layout/HalfCircleOrganizationChart"/>
    <dgm:cxn modelId="{885768B2-65FD-430C-BF0A-B51FD9C63D23}" srcId="{889AF9EC-B40E-41C6-A556-5F7B92B3E014}" destId="{37656EC0-4505-48D3-A01C-2827B288FB22}" srcOrd="0" destOrd="0" parTransId="{ED758CA8-4E01-4D42-BAEB-1D7551D55AB2}" sibTransId="{B733DA73-7917-453A-A72D-AA8549E6D6EC}"/>
    <dgm:cxn modelId="{5C7E23BF-C948-4EA2-937C-0EF60A277A6B}" type="presOf" srcId="{A0B52A00-B812-4905-ABC0-806BD78D677A}" destId="{8CE681FC-B6AD-460A-B8CB-D850A48B328D}" srcOrd="1" destOrd="0" presId="urn:microsoft.com/office/officeart/2008/layout/HalfCircleOrganizationChart"/>
    <dgm:cxn modelId="{AD5C8BBF-D6A3-4B41-994D-AD9F24CDCB95}" type="presOf" srcId="{37656EC0-4505-48D3-A01C-2827B288FB22}" destId="{8A5A9513-7E2C-426C-B362-FDF964D3370F}" srcOrd="0" destOrd="0" presId="urn:microsoft.com/office/officeart/2008/layout/HalfCircleOrganizationChart"/>
    <dgm:cxn modelId="{37DC52C5-94EE-4819-8DBF-692C712EE610}" type="presOf" srcId="{A0682810-0D1A-4AC6-AA32-0A660A52B2C1}" destId="{13DF6442-9D9C-4D13-A02C-9EA4B3218D5F}" srcOrd="0" destOrd="0" presId="urn:microsoft.com/office/officeart/2008/layout/HalfCircleOrganizationChart"/>
    <dgm:cxn modelId="{1E16CBC5-D3C6-486F-838F-0CF81C2733E7}" type="presOf" srcId="{955714E9-CD42-48C8-BF61-BA18F9C3DECF}" destId="{2B69ADE0-F5E7-4FA2-8599-D9CF17D2AD36}" srcOrd="1" destOrd="0" presId="urn:microsoft.com/office/officeart/2008/layout/HalfCircleOrganizationChart"/>
    <dgm:cxn modelId="{3E7237C9-48AF-4D72-AC5B-D879DF5EEEF0}" type="presOf" srcId="{E5893925-610F-47F5-A1AF-5756F2A5BAC9}" destId="{99A8F2A9-26DB-4968-AC96-3B31D5A4318C}" srcOrd="1" destOrd="0" presId="urn:microsoft.com/office/officeart/2008/layout/HalfCircleOrganizationChart"/>
    <dgm:cxn modelId="{BEF39ED0-D24A-45D6-ACD8-2DFC91111B24}" srcId="{A0B52A00-B812-4905-ABC0-806BD78D677A}" destId="{A0682810-0D1A-4AC6-AA32-0A660A52B2C1}" srcOrd="2" destOrd="0" parTransId="{5B08E9EA-9224-4D4B-9D54-6AED5F2BB3F3}" sibTransId="{05A82082-B450-4651-BC4A-AE6751DADCDB}"/>
    <dgm:cxn modelId="{EFFA17DA-2C58-4CC3-A47B-31B439DD3915}" srcId="{A0B52A00-B812-4905-ABC0-806BD78D677A}" destId="{955714E9-CD42-48C8-BF61-BA18F9C3DECF}" srcOrd="1" destOrd="0" parTransId="{F818B97A-27ED-4BA9-A41E-84745FF0151E}" sibTransId="{0934D289-D55B-43A2-833F-8CF5974D1ACF}"/>
    <dgm:cxn modelId="{B68D73DD-66C7-4260-B351-3EE614BC2561}" type="presOf" srcId="{54AF4702-C712-4AD5-AB0E-EC06483FEB67}" destId="{E796BA45-E99C-468E-BAE1-E3040535D56B}" srcOrd="0" destOrd="0" presId="urn:microsoft.com/office/officeart/2008/layout/HalfCircleOrganizationChart"/>
    <dgm:cxn modelId="{533BD6E3-8CB6-43A8-A3BB-BE98C633F1C8}" type="presOf" srcId="{A0682810-0D1A-4AC6-AA32-0A660A52B2C1}" destId="{A1DC2554-0D2D-4D98-8903-03D68FF51B50}" srcOrd="1" destOrd="0" presId="urn:microsoft.com/office/officeart/2008/layout/HalfCircleOrganizationChart"/>
    <dgm:cxn modelId="{D3DBDFE9-BAC3-484B-AD46-6E5C20AD0573}" type="presOf" srcId="{FBF7A444-F330-4703-8C93-49FE8CE03CB4}" destId="{2FAF7847-55E4-44F5-AC5F-A0DF87D4D382}" srcOrd="1" destOrd="0" presId="urn:microsoft.com/office/officeart/2008/layout/HalfCircleOrganizationChart"/>
    <dgm:cxn modelId="{27E813F3-6970-44FF-BCF6-28F4F6302080}" type="presOf" srcId="{5B08E9EA-9224-4D4B-9D54-6AED5F2BB3F3}" destId="{50A109B3-5D79-4BEB-B543-4DF9553398D7}" srcOrd="0" destOrd="0" presId="urn:microsoft.com/office/officeart/2008/layout/HalfCircleOrganizationChart"/>
    <dgm:cxn modelId="{5D262CF6-1959-4C4C-95B0-4F46453C9BC1}" type="presOf" srcId="{3C89EA36-F2B1-48D3-A404-280038A93BC5}" destId="{EC2BE397-44A9-48C0-8E29-2CA6859DEC24}" srcOrd="0" destOrd="0" presId="urn:microsoft.com/office/officeart/2008/layout/HalfCircleOrganizationChart"/>
    <dgm:cxn modelId="{FDB9A2F6-D79D-4A82-890F-3A5837FF8E35}" type="presOf" srcId="{ED026DF7-B767-4135-B46C-99A956E19ABC}" destId="{1DCFDD70-ED01-4153-B872-DB3150ABF368}" srcOrd="0" destOrd="0" presId="urn:microsoft.com/office/officeart/2008/layout/HalfCircleOrganizationChart"/>
    <dgm:cxn modelId="{86B2C9F6-4E64-4911-BC8F-7939EC103CC5}" type="presOf" srcId="{B6C43640-0CEE-45D0-AB31-6E004C8E6B7A}" destId="{969F13C8-1FBB-4EC7-99AF-FE7CD516AF66}" srcOrd="1" destOrd="0" presId="urn:microsoft.com/office/officeart/2008/layout/HalfCircleOrganizationChart"/>
    <dgm:cxn modelId="{19126FF9-57D6-4480-AF7E-4E70D58AC51A}" type="presOf" srcId="{E5893925-610F-47F5-A1AF-5756F2A5BAC9}" destId="{B5AA939C-FD0E-42D8-99A3-FF343AB058CA}" srcOrd="0" destOrd="0" presId="urn:microsoft.com/office/officeart/2008/layout/HalfCircleOrganizationChart"/>
    <dgm:cxn modelId="{F2051993-67F5-4B9C-98D7-E548E994EE7C}" type="presParOf" srcId="{72ED0128-735F-4531-9A92-128E818729DD}" destId="{F8A951B1-9216-41FA-A346-594B333936BA}" srcOrd="0" destOrd="0" presId="urn:microsoft.com/office/officeart/2008/layout/HalfCircleOrganizationChart"/>
    <dgm:cxn modelId="{68116014-FA21-4B03-A414-AA09A520BF51}" type="presParOf" srcId="{F8A951B1-9216-41FA-A346-594B333936BA}" destId="{D708343A-C775-466F-AE00-4667494198CE}" srcOrd="0" destOrd="0" presId="urn:microsoft.com/office/officeart/2008/layout/HalfCircleOrganizationChart"/>
    <dgm:cxn modelId="{108BF6BC-4E93-4F05-B564-EE0E13C716F6}" type="presParOf" srcId="{D708343A-C775-466F-AE00-4667494198CE}" destId="{8A5A9513-7E2C-426C-B362-FDF964D3370F}" srcOrd="0" destOrd="0" presId="urn:microsoft.com/office/officeart/2008/layout/HalfCircleOrganizationChart"/>
    <dgm:cxn modelId="{101B652B-B3CD-48B4-AC14-A577E681FE67}" type="presParOf" srcId="{D708343A-C775-466F-AE00-4667494198CE}" destId="{D06D9193-C3C5-4F54-BDF3-E80547FEA6B1}" srcOrd="1" destOrd="0" presId="urn:microsoft.com/office/officeart/2008/layout/HalfCircleOrganizationChart"/>
    <dgm:cxn modelId="{503F82AC-F1A1-4B3F-8E97-323A06923400}" type="presParOf" srcId="{D708343A-C775-466F-AE00-4667494198CE}" destId="{278415BE-4012-407D-9F23-BB4BE95AB459}" srcOrd="2" destOrd="0" presId="urn:microsoft.com/office/officeart/2008/layout/HalfCircleOrganizationChart"/>
    <dgm:cxn modelId="{ED197171-EF1B-4778-89C8-9EB3882DB67E}" type="presParOf" srcId="{D708343A-C775-466F-AE00-4667494198CE}" destId="{829C2E12-16DA-4E5E-B7D0-6FCDB3AE1A25}" srcOrd="3" destOrd="0" presId="urn:microsoft.com/office/officeart/2008/layout/HalfCircleOrganizationChart"/>
    <dgm:cxn modelId="{5E78B1CF-E5BA-45C5-B239-12D49480F3E3}" type="presParOf" srcId="{F8A951B1-9216-41FA-A346-594B333936BA}" destId="{F367BF1B-3F38-405B-8B29-9BDC48BFDF86}" srcOrd="1" destOrd="0" presId="urn:microsoft.com/office/officeart/2008/layout/HalfCircleOrganizationChart"/>
    <dgm:cxn modelId="{0F78B2D6-E193-4088-B160-BA1997AFC803}" type="presParOf" srcId="{F367BF1B-3F38-405B-8B29-9BDC48BFDF86}" destId="{DC37B182-30F6-4CCC-88A5-00A2F1055451}" srcOrd="0" destOrd="0" presId="urn:microsoft.com/office/officeart/2008/layout/HalfCircleOrganizationChart"/>
    <dgm:cxn modelId="{94A0E1D1-77EE-4E61-9F48-F8EAAB666EA3}" type="presParOf" srcId="{F367BF1B-3F38-405B-8B29-9BDC48BFDF86}" destId="{8AEED886-D6BB-471C-A0FF-EB3EB5FD54B2}" srcOrd="1" destOrd="0" presId="urn:microsoft.com/office/officeart/2008/layout/HalfCircleOrganizationChart"/>
    <dgm:cxn modelId="{686385B0-3D3D-45F5-B138-CE4DF73529C2}" type="presParOf" srcId="{8AEED886-D6BB-471C-A0FF-EB3EB5FD54B2}" destId="{93F7A061-C9B7-4676-B4AC-E535F7EBED44}" srcOrd="0" destOrd="0" presId="urn:microsoft.com/office/officeart/2008/layout/HalfCircleOrganizationChart"/>
    <dgm:cxn modelId="{AA5090D1-988C-4EFF-ABEE-D3BAAE5122F1}" type="presParOf" srcId="{93F7A061-C9B7-4676-B4AC-E535F7EBED44}" destId="{8806652F-DB52-4241-814D-86C0BD1ED5CE}" srcOrd="0" destOrd="0" presId="urn:microsoft.com/office/officeart/2008/layout/HalfCircleOrganizationChart"/>
    <dgm:cxn modelId="{8FC5CFB0-5895-4E74-8161-AF0A352BA12F}" type="presParOf" srcId="{93F7A061-C9B7-4676-B4AC-E535F7EBED44}" destId="{04A0F868-B929-4891-B319-C50A08F5798A}" srcOrd="1" destOrd="0" presId="urn:microsoft.com/office/officeart/2008/layout/HalfCircleOrganizationChart"/>
    <dgm:cxn modelId="{8EF7841F-DCFF-4ACA-9B1F-780E8A9A48FA}" type="presParOf" srcId="{93F7A061-C9B7-4676-B4AC-E535F7EBED44}" destId="{40C723F7-1F99-4569-A525-2FD154EB7DA5}" srcOrd="2" destOrd="0" presId="urn:microsoft.com/office/officeart/2008/layout/HalfCircleOrganizationChart"/>
    <dgm:cxn modelId="{C7FEB1B1-9A89-476E-AF7B-EC58476C7DBE}" type="presParOf" srcId="{93F7A061-C9B7-4676-B4AC-E535F7EBED44}" destId="{8CE681FC-B6AD-460A-B8CB-D850A48B328D}" srcOrd="3" destOrd="0" presId="urn:microsoft.com/office/officeart/2008/layout/HalfCircleOrganizationChart"/>
    <dgm:cxn modelId="{ADDFF5ED-07DA-4FE2-A932-578D6CDC46B3}" type="presParOf" srcId="{8AEED886-D6BB-471C-A0FF-EB3EB5FD54B2}" destId="{B6364BB4-ACF3-4805-AA98-89873CFAF41C}" srcOrd="1" destOrd="0" presId="urn:microsoft.com/office/officeart/2008/layout/HalfCircleOrganizationChart"/>
    <dgm:cxn modelId="{D92C952A-8A8C-43D9-8D1D-57619A304602}" type="presParOf" srcId="{B6364BB4-ACF3-4805-AA98-89873CFAF41C}" destId="{EC2BE397-44A9-48C0-8E29-2CA6859DEC24}" srcOrd="0" destOrd="0" presId="urn:microsoft.com/office/officeart/2008/layout/HalfCircleOrganizationChart"/>
    <dgm:cxn modelId="{16845681-AE01-4FCE-882A-35386EE9413B}" type="presParOf" srcId="{B6364BB4-ACF3-4805-AA98-89873CFAF41C}" destId="{2FAABA52-47A8-45FF-904D-BAC8C023D427}" srcOrd="1" destOrd="0" presId="urn:microsoft.com/office/officeart/2008/layout/HalfCircleOrganizationChart"/>
    <dgm:cxn modelId="{B33CA5D2-C1BF-4B0E-8991-838BFF108304}" type="presParOf" srcId="{2FAABA52-47A8-45FF-904D-BAC8C023D427}" destId="{D8935084-39B3-49FA-9A62-4F769E9DDF1F}" srcOrd="0" destOrd="0" presId="urn:microsoft.com/office/officeart/2008/layout/HalfCircleOrganizationChart"/>
    <dgm:cxn modelId="{29BA04AA-B9FD-49CD-9A25-212C861EE82C}" type="presParOf" srcId="{D8935084-39B3-49FA-9A62-4F769E9DDF1F}" destId="{E891FDEE-9E5E-4B17-8F8B-C71C7FDCC772}" srcOrd="0" destOrd="0" presId="urn:microsoft.com/office/officeart/2008/layout/HalfCircleOrganizationChart"/>
    <dgm:cxn modelId="{99540B06-35DE-4ED6-97DF-5E81E6BF673D}" type="presParOf" srcId="{D8935084-39B3-49FA-9A62-4F769E9DDF1F}" destId="{F0986A8F-703A-41CE-A556-BCB1504C6F06}" srcOrd="1" destOrd="0" presId="urn:microsoft.com/office/officeart/2008/layout/HalfCircleOrganizationChart"/>
    <dgm:cxn modelId="{3D850DF2-AB9E-466E-943A-D29DA8D02B92}" type="presParOf" srcId="{D8935084-39B3-49FA-9A62-4F769E9DDF1F}" destId="{5D068B31-65B2-4475-9D48-3D7023B8339F}" srcOrd="2" destOrd="0" presId="urn:microsoft.com/office/officeart/2008/layout/HalfCircleOrganizationChart"/>
    <dgm:cxn modelId="{82C9A35E-6549-4696-A648-7E658763B047}" type="presParOf" srcId="{D8935084-39B3-49FA-9A62-4F769E9DDF1F}" destId="{3F22F374-6068-4D4C-87A1-55F021E9DA60}" srcOrd="3" destOrd="0" presId="urn:microsoft.com/office/officeart/2008/layout/HalfCircleOrganizationChart"/>
    <dgm:cxn modelId="{66379872-E658-42BE-8FE9-35A81E402ADF}" type="presParOf" srcId="{2FAABA52-47A8-45FF-904D-BAC8C023D427}" destId="{DE2444EF-E90A-4DF1-802F-A26B784A5E0E}" srcOrd="1" destOrd="0" presId="urn:microsoft.com/office/officeart/2008/layout/HalfCircleOrganizationChart"/>
    <dgm:cxn modelId="{80B8D25C-0878-4030-9DA1-DB6D2DF582FB}" type="presParOf" srcId="{2FAABA52-47A8-45FF-904D-BAC8C023D427}" destId="{452B09CD-0648-4860-87AE-C1B7CFAE7DA9}" srcOrd="2" destOrd="0" presId="urn:microsoft.com/office/officeart/2008/layout/HalfCircleOrganizationChart"/>
    <dgm:cxn modelId="{FFB9E4A1-3304-424A-8101-7265F3BEE963}" type="presParOf" srcId="{B6364BB4-ACF3-4805-AA98-89873CFAF41C}" destId="{48CD3277-7F86-47C0-BD28-1DE0E1410068}" srcOrd="2" destOrd="0" presId="urn:microsoft.com/office/officeart/2008/layout/HalfCircleOrganizationChart"/>
    <dgm:cxn modelId="{F20DE6B9-D885-4F4C-AFC9-09F84A3DD084}" type="presParOf" srcId="{B6364BB4-ACF3-4805-AA98-89873CFAF41C}" destId="{178E52D5-A466-4AEE-A382-68578DD22735}" srcOrd="3" destOrd="0" presId="urn:microsoft.com/office/officeart/2008/layout/HalfCircleOrganizationChart"/>
    <dgm:cxn modelId="{9BB094EA-78FC-4B5E-B44D-8C27E90D80AB}" type="presParOf" srcId="{178E52D5-A466-4AEE-A382-68578DD22735}" destId="{0F9C272E-7E6E-4172-BD20-7FB4FFB58736}" srcOrd="0" destOrd="0" presId="urn:microsoft.com/office/officeart/2008/layout/HalfCircleOrganizationChart"/>
    <dgm:cxn modelId="{65BC8FE0-7C31-4144-905B-0634A5588042}" type="presParOf" srcId="{0F9C272E-7E6E-4172-BD20-7FB4FFB58736}" destId="{7A3AA591-AD57-4F52-94B2-090C2CC10FBB}" srcOrd="0" destOrd="0" presId="urn:microsoft.com/office/officeart/2008/layout/HalfCircleOrganizationChart"/>
    <dgm:cxn modelId="{B519DC40-B294-4E85-8DB2-A888D8F3C8B4}" type="presParOf" srcId="{0F9C272E-7E6E-4172-BD20-7FB4FFB58736}" destId="{2C3357E0-4995-487E-B2C7-2D440AF43F6B}" srcOrd="1" destOrd="0" presId="urn:microsoft.com/office/officeart/2008/layout/HalfCircleOrganizationChart"/>
    <dgm:cxn modelId="{DC2A13BB-2328-4E61-A456-4FE985952327}" type="presParOf" srcId="{0F9C272E-7E6E-4172-BD20-7FB4FFB58736}" destId="{DF6D5BAE-F093-4B30-96E0-C526B69C104C}" srcOrd="2" destOrd="0" presId="urn:microsoft.com/office/officeart/2008/layout/HalfCircleOrganizationChart"/>
    <dgm:cxn modelId="{3627A55D-6034-4139-93BC-B95E92F7D7F8}" type="presParOf" srcId="{0F9C272E-7E6E-4172-BD20-7FB4FFB58736}" destId="{2B69ADE0-F5E7-4FA2-8599-D9CF17D2AD36}" srcOrd="3" destOrd="0" presId="urn:microsoft.com/office/officeart/2008/layout/HalfCircleOrganizationChart"/>
    <dgm:cxn modelId="{3429B754-B988-4482-9448-A757A21BBC25}" type="presParOf" srcId="{178E52D5-A466-4AEE-A382-68578DD22735}" destId="{DF4A5AFD-D367-4227-9045-D2FDC09AEC2C}" srcOrd="1" destOrd="0" presId="urn:microsoft.com/office/officeart/2008/layout/HalfCircleOrganizationChart"/>
    <dgm:cxn modelId="{F0D2DBC4-6D47-444A-85F5-5E89F5A795C0}" type="presParOf" srcId="{178E52D5-A466-4AEE-A382-68578DD22735}" destId="{CE05AAE8-E5A0-423D-8724-B781727E3399}" srcOrd="2" destOrd="0" presId="urn:microsoft.com/office/officeart/2008/layout/HalfCircleOrganizationChart"/>
    <dgm:cxn modelId="{C2FB56B4-EC08-4191-8728-C76D33DBFECF}" type="presParOf" srcId="{B6364BB4-ACF3-4805-AA98-89873CFAF41C}" destId="{50A109B3-5D79-4BEB-B543-4DF9553398D7}" srcOrd="4" destOrd="0" presId="urn:microsoft.com/office/officeart/2008/layout/HalfCircleOrganizationChart"/>
    <dgm:cxn modelId="{5D45D9BB-DF94-4E0C-94BB-8B1B42E8CCA4}" type="presParOf" srcId="{B6364BB4-ACF3-4805-AA98-89873CFAF41C}" destId="{BEA9BDCC-66C4-4BA2-9790-808A64FCEACE}" srcOrd="5" destOrd="0" presId="urn:microsoft.com/office/officeart/2008/layout/HalfCircleOrganizationChart"/>
    <dgm:cxn modelId="{91B032D0-8CBD-4C48-80E4-61D733FE1645}" type="presParOf" srcId="{BEA9BDCC-66C4-4BA2-9790-808A64FCEACE}" destId="{2B9B8445-D609-42F1-AFA2-901A01EDBDCE}" srcOrd="0" destOrd="0" presId="urn:microsoft.com/office/officeart/2008/layout/HalfCircleOrganizationChart"/>
    <dgm:cxn modelId="{2FEE6FE0-3F39-4C5D-84E7-2D95A03AB17F}" type="presParOf" srcId="{2B9B8445-D609-42F1-AFA2-901A01EDBDCE}" destId="{13DF6442-9D9C-4D13-A02C-9EA4B3218D5F}" srcOrd="0" destOrd="0" presId="urn:microsoft.com/office/officeart/2008/layout/HalfCircleOrganizationChart"/>
    <dgm:cxn modelId="{0FCFC582-C664-4541-8696-9C111D7BDF0E}" type="presParOf" srcId="{2B9B8445-D609-42F1-AFA2-901A01EDBDCE}" destId="{AA2D9F90-6D36-448C-B5AE-84C882B48758}" srcOrd="1" destOrd="0" presId="urn:microsoft.com/office/officeart/2008/layout/HalfCircleOrganizationChart"/>
    <dgm:cxn modelId="{774045C8-A980-49E5-B43C-D6882B268093}" type="presParOf" srcId="{2B9B8445-D609-42F1-AFA2-901A01EDBDCE}" destId="{70D87F95-C208-45CA-B33E-79121413AD34}" srcOrd="2" destOrd="0" presId="urn:microsoft.com/office/officeart/2008/layout/HalfCircleOrganizationChart"/>
    <dgm:cxn modelId="{76172086-C0D5-4030-8635-D6C5AAC3C643}" type="presParOf" srcId="{2B9B8445-D609-42F1-AFA2-901A01EDBDCE}" destId="{A1DC2554-0D2D-4D98-8903-03D68FF51B50}" srcOrd="3" destOrd="0" presId="urn:microsoft.com/office/officeart/2008/layout/HalfCircleOrganizationChart"/>
    <dgm:cxn modelId="{893F1AAA-494C-4D93-A343-03F92C19FDCA}" type="presParOf" srcId="{BEA9BDCC-66C4-4BA2-9790-808A64FCEACE}" destId="{11C25FCA-E6D7-4032-919B-369A2338ACE9}" srcOrd="1" destOrd="0" presId="urn:microsoft.com/office/officeart/2008/layout/HalfCircleOrganizationChart"/>
    <dgm:cxn modelId="{B3221348-FC29-4377-A424-5E806477C627}" type="presParOf" srcId="{BEA9BDCC-66C4-4BA2-9790-808A64FCEACE}" destId="{0DFC475F-F626-4110-A4AC-BB408AAE281E}" srcOrd="2" destOrd="0" presId="urn:microsoft.com/office/officeart/2008/layout/HalfCircleOrganizationChart"/>
    <dgm:cxn modelId="{5C5B2154-B02B-4A2D-B157-14AFDB70EC43}" type="presParOf" srcId="{B6364BB4-ACF3-4805-AA98-89873CFAF41C}" destId="{A21F3EEA-A60D-417A-8A32-17220A4B5F25}" srcOrd="6" destOrd="0" presId="urn:microsoft.com/office/officeart/2008/layout/HalfCircleOrganizationChart"/>
    <dgm:cxn modelId="{720B9D75-E493-4720-970D-63BC2AFAA900}" type="presParOf" srcId="{B6364BB4-ACF3-4805-AA98-89873CFAF41C}" destId="{BCEB60EF-5407-4B7D-9179-121D8F1B1F76}" srcOrd="7" destOrd="0" presId="urn:microsoft.com/office/officeart/2008/layout/HalfCircleOrganizationChart"/>
    <dgm:cxn modelId="{FB76C60F-E2B6-4F8D-A64F-63A64063DCE0}" type="presParOf" srcId="{BCEB60EF-5407-4B7D-9179-121D8F1B1F76}" destId="{EACB19B8-F016-49B4-9F46-34E9B6E44B58}" srcOrd="0" destOrd="0" presId="urn:microsoft.com/office/officeart/2008/layout/HalfCircleOrganizationChart"/>
    <dgm:cxn modelId="{1EF9865C-1157-4DB0-A47D-F3D45CA15F8E}" type="presParOf" srcId="{EACB19B8-F016-49B4-9F46-34E9B6E44B58}" destId="{E796BA45-E99C-468E-BAE1-E3040535D56B}" srcOrd="0" destOrd="0" presId="urn:microsoft.com/office/officeart/2008/layout/HalfCircleOrganizationChart"/>
    <dgm:cxn modelId="{ABE6E3BE-89B9-4ED8-B95D-3292C8F8F0A1}" type="presParOf" srcId="{EACB19B8-F016-49B4-9F46-34E9B6E44B58}" destId="{415A06E4-0A17-4B7A-B002-F3F5251A89A0}" srcOrd="1" destOrd="0" presId="urn:microsoft.com/office/officeart/2008/layout/HalfCircleOrganizationChart"/>
    <dgm:cxn modelId="{5A549348-F545-4148-9AD5-7FA868684316}" type="presParOf" srcId="{EACB19B8-F016-49B4-9F46-34E9B6E44B58}" destId="{7AA96834-13C5-4EE3-BC26-A8596C50E14E}" srcOrd="2" destOrd="0" presId="urn:microsoft.com/office/officeart/2008/layout/HalfCircleOrganizationChart"/>
    <dgm:cxn modelId="{10BE830D-E509-4119-836A-E6AFB7AD1AB9}" type="presParOf" srcId="{EACB19B8-F016-49B4-9F46-34E9B6E44B58}" destId="{E97FA0AB-FFB8-4EE7-A923-D548F2AF8464}" srcOrd="3" destOrd="0" presId="urn:microsoft.com/office/officeart/2008/layout/HalfCircleOrganizationChart"/>
    <dgm:cxn modelId="{AE18AE64-2A37-450D-8132-982CF915801C}" type="presParOf" srcId="{BCEB60EF-5407-4B7D-9179-121D8F1B1F76}" destId="{3F1C9D70-0242-48AB-B71C-9C5BC46C039E}" srcOrd="1" destOrd="0" presId="urn:microsoft.com/office/officeart/2008/layout/HalfCircleOrganizationChart"/>
    <dgm:cxn modelId="{F3863201-15F2-4233-8154-137DF60C3613}" type="presParOf" srcId="{BCEB60EF-5407-4B7D-9179-121D8F1B1F76}" destId="{D70A2749-F6C1-4095-BC4D-850CDD56A678}" srcOrd="2" destOrd="0" presId="urn:microsoft.com/office/officeart/2008/layout/HalfCircleOrganizationChart"/>
    <dgm:cxn modelId="{316E1964-866F-4AB7-9C59-9E18F4EE40D8}" type="presParOf" srcId="{8AEED886-D6BB-471C-A0FF-EB3EB5FD54B2}" destId="{1C89D34C-C7A5-4E17-9364-4699220530D1}" srcOrd="2" destOrd="0" presId="urn:microsoft.com/office/officeart/2008/layout/HalfCircleOrganizationChart"/>
    <dgm:cxn modelId="{EDB7BC22-B1E3-4D13-B1C0-12D0F31531C4}" type="presParOf" srcId="{F367BF1B-3F38-405B-8B29-9BDC48BFDF86}" destId="{58C3B98C-C34A-440A-B535-4C54D6A699CB}" srcOrd="2" destOrd="0" presId="urn:microsoft.com/office/officeart/2008/layout/HalfCircleOrganizationChart"/>
    <dgm:cxn modelId="{52F87EEC-46C5-44E9-BE9C-87B92F5BB524}" type="presParOf" srcId="{F367BF1B-3F38-405B-8B29-9BDC48BFDF86}" destId="{60C575CD-4FED-441B-AE3A-EE346AC16FC0}" srcOrd="3" destOrd="0" presId="urn:microsoft.com/office/officeart/2008/layout/HalfCircleOrganizationChart"/>
    <dgm:cxn modelId="{468F0B36-464C-46F7-BCCA-12933D5E1BDE}" type="presParOf" srcId="{60C575CD-4FED-441B-AE3A-EE346AC16FC0}" destId="{AA028E1A-7407-40A6-8A6E-0F5048FADD96}" srcOrd="0" destOrd="0" presId="urn:microsoft.com/office/officeart/2008/layout/HalfCircleOrganizationChart"/>
    <dgm:cxn modelId="{76A88C86-56C5-4524-9259-EB04472530DD}" type="presParOf" srcId="{AA028E1A-7407-40A6-8A6E-0F5048FADD96}" destId="{C03C3271-993B-4CC2-AE95-3341DCEE074C}" srcOrd="0" destOrd="0" presId="urn:microsoft.com/office/officeart/2008/layout/HalfCircleOrganizationChart"/>
    <dgm:cxn modelId="{92D27558-B69B-4BD0-A18A-799B4F455C42}" type="presParOf" srcId="{AA028E1A-7407-40A6-8A6E-0F5048FADD96}" destId="{62E1304A-1845-4F2F-8C70-695DD218B7B2}" srcOrd="1" destOrd="0" presId="urn:microsoft.com/office/officeart/2008/layout/HalfCircleOrganizationChart"/>
    <dgm:cxn modelId="{FB6E2AC6-6BAF-49C8-BEEF-DDBAE15500A2}" type="presParOf" srcId="{AA028E1A-7407-40A6-8A6E-0F5048FADD96}" destId="{181D2942-BC4F-4E88-9A51-C76BB8F0848F}" srcOrd="2" destOrd="0" presId="urn:microsoft.com/office/officeart/2008/layout/HalfCircleOrganizationChart"/>
    <dgm:cxn modelId="{28F9D24C-2D5E-4BF0-8ECF-ADDFF0090485}" type="presParOf" srcId="{AA028E1A-7407-40A6-8A6E-0F5048FADD96}" destId="{04B9FA81-54CF-4871-AB86-688E462C6874}" srcOrd="3" destOrd="0" presId="urn:microsoft.com/office/officeart/2008/layout/HalfCircleOrganizationChart"/>
    <dgm:cxn modelId="{976F7D6A-13E5-4C95-BB50-FDE240A8888F}" type="presParOf" srcId="{60C575CD-4FED-441B-AE3A-EE346AC16FC0}" destId="{E0116F72-AD20-492F-9B77-0B3F7267AF46}" srcOrd="1" destOrd="0" presId="urn:microsoft.com/office/officeart/2008/layout/HalfCircleOrganizationChart"/>
    <dgm:cxn modelId="{11E85BDE-8F39-4F65-B00C-C62F902D0B50}" type="presParOf" srcId="{E0116F72-AD20-492F-9B77-0B3F7267AF46}" destId="{344491F5-C56E-45DA-B05F-D6698F73145E}" srcOrd="0" destOrd="0" presId="urn:microsoft.com/office/officeart/2008/layout/HalfCircleOrganizationChart"/>
    <dgm:cxn modelId="{EB0F2219-6746-4D30-A8B5-F026E97D8909}" type="presParOf" srcId="{E0116F72-AD20-492F-9B77-0B3F7267AF46}" destId="{FBF51575-C523-4419-8E34-58352DEBCD9D}" srcOrd="1" destOrd="0" presId="urn:microsoft.com/office/officeart/2008/layout/HalfCircleOrganizationChart"/>
    <dgm:cxn modelId="{2CAF400C-433F-483A-86CD-C563CCE88624}" type="presParOf" srcId="{FBF51575-C523-4419-8E34-58352DEBCD9D}" destId="{CF16817E-4FD3-4D67-AB3D-AC5F50E87055}" srcOrd="0" destOrd="0" presId="urn:microsoft.com/office/officeart/2008/layout/HalfCircleOrganizationChart"/>
    <dgm:cxn modelId="{3A4BB49B-48F9-4271-B938-47B33E6C2694}" type="presParOf" srcId="{CF16817E-4FD3-4D67-AB3D-AC5F50E87055}" destId="{53B150F9-D784-4FA8-A085-FE52DE8F6DA9}" srcOrd="0" destOrd="0" presId="urn:microsoft.com/office/officeart/2008/layout/HalfCircleOrganizationChart"/>
    <dgm:cxn modelId="{130234EF-29A2-40F0-B512-C5907E0383B6}" type="presParOf" srcId="{CF16817E-4FD3-4D67-AB3D-AC5F50E87055}" destId="{703E01A9-E90C-400B-B939-0F560FB9C61D}" srcOrd="1" destOrd="0" presId="urn:microsoft.com/office/officeart/2008/layout/HalfCircleOrganizationChart"/>
    <dgm:cxn modelId="{0E5C904E-FE48-4F26-A129-6CC1F19BA1B8}" type="presParOf" srcId="{CF16817E-4FD3-4D67-AB3D-AC5F50E87055}" destId="{FE611720-F7B1-4687-A231-5E96DFD0E94C}" srcOrd="2" destOrd="0" presId="urn:microsoft.com/office/officeart/2008/layout/HalfCircleOrganizationChart"/>
    <dgm:cxn modelId="{F379C0D6-C6AC-4EF7-B092-33856FA56B42}" type="presParOf" srcId="{CF16817E-4FD3-4D67-AB3D-AC5F50E87055}" destId="{D0AD7C26-6611-4032-AD1D-2F370DF5D499}" srcOrd="3" destOrd="0" presId="urn:microsoft.com/office/officeart/2008/layout/HalfCircleOrganizationChart"/>
    <dgm:cxn modelId="{DF293054-BD28-42EB-9C16-C4A122874C27}" type="presParOf" srcId="{FBF51575-C523-4419-8E34-58352DEBCD9D}" destId="{D6143363-4240-4EC1-BCAA-0142B7F26ACA}" srcOrd="1" destOrd="0" presId="urn:microsoft.com/office/officeart/2008/layout/HalfCircleOrganizationChart"/>
    <dgm:cxn modelId="{CEA5A30A-A0DA-4173-89F6-4C9E8AE3D582}" type="presParOf" srcId="{FBF51575-C523-4419-8E34-58352DEBCD9D}" destId="{DB6C1DD0-3836-4A8E-8828-793DA0087A61}" srcOrd="2" destOrd="0" presId="urn:microsoft.com/office/officeart/2008/layout/HalfCircleOrganizationChart"/>
    <dgm:cxn modelId="{61F94034-A107-4131-A483-BD1F86576703}" type="presParOf" srcId="{E0116F72-AD20-492F-9B77-0B3F7267AF46}" destId="{A043961D-2FE3-4BB6-BD3D-F62DB310FD50}" srcOrd="2" destOrd="0" presId="urn:microsoft.com/office/officeart/2008/layout/HalfCircleOrganizationChart"/>
    <dgm:cxn modelId="{B73DFC08-15D4-454E-85A6-3C175F41F685}" type="presParOf" srcId="{E0116F72-AD20-492F-9B77-0B3F7267AF46}" destId="{7833DEE1-543B-44EA-B809-B5AC1B8CA64D}" srcOrd="3" destOrd="0" presId="urn:microsoft.com/office/officeart/2008/layout/HalfCircleOrganizationChart"/>
    <dgm:cxn modelId="{20035F2B-0EDF-49EF-9BE8-9FEB029685BA}" type="presParOf" srcId="{7833DEE1-543B-44EA-B809-B5AC1B8CA64D}" destId="{35F5A702-0BEA-4CDF-843D-82E2C4CB2D40}" srcOrd="0" destOrd="0" presId="urn:microsoft.com/office/officeart/2008/layout/HalfCircleOrganizationChart"/>
    <dgm:cxn modelId="{41BB02B7-72EE-4ACE-8623-F6DF3FE1F533}" type="presParOf" srcId="{35F5A702-0BEA-4CDF-843D-82E2C4CB2D40}" destId="{088C892E-2FF9-496E-9678-04AD875429F0}" srcOrd="0" destOrd="0" presId="urn:microsoft.com/office/officeart/2008/layout/HalfCircleOrganizationChart"/>
    <dgm:cxn modelId="{B4E4443E-8D3A-4A5D-824C-9E8168219344}" type="presParOf" srcId="{35F5A702-0BEA-4CDF-843D-82E2C4CB2D40}" destId="{043F9DA3-5BAF-4752-8AA7-432C1A0AEEB2}" srcOrd="1" destOrd="0" presId="urn:microsoft.com/office/officeart/2008/layout/HalfCircleOrganizationChart"/>
    <dgm:cxn modelId="{F3D7FCCA-6096-4640-B47F-4272EE405AAC}" type="presParOf" srcId="{35F5A702-0BEA-4CDF-843D-82E2C4CB2D40}" destId="{4BCCDFD0-C6C0-49D1-B428-09131E70CF8C}" srcOrd="2" destOrd="0" presId="urn:microsoft.com/office/officeart/2008/layout/HalfCircleOrganizationChart"/>
    <dgm:cxn modelId="{807FE95C-6988-49F5-A3D8-5A89C4DAD3B3}" type="presParOf" srcId="{35F5A702-0BEA-4CDF-843D-82E2C4CB2D40}" destId="{2FAF7847-55E4-44F5-AC5F-A0DF87D4D382}" srcOrd="3" destOrd="0" presId="urn:microsoft.com/office/officeart/2008/layout/HalfCircleOrganizationChart"/>
    <dgm:cxn modelId="{1616DEF7-9E81-4E87-8C5E-1CB7D7A2463D}" type="presParOf" srcId="{7833DEE1-543B-44EA-B809-B5AC1B8CA64D}" destId="{55BE3675-7359-49EB-923A-C757A7A9C6F4}" srcOrd="1" destOrd="0" presId="urn:microsoft.com/office/officeart/2008/layout/HalfCircleOrganizationChart"/>
    <dgm:cxn modelId="{C0289A0C-DE9F-4E29-A861-6A6D9A00BFE6}" type="presParOf" srcId="{7833DEE1-543B-44EA-B809-B5AC1B8CA64D}" destId="{8AF788D1-2B72-4DD5-A36D-86077E6C2B78}" srcOrd="2" destOrd="0" presId="urn:microsoft.com/office/officeart/2008/layout/HalfCircleOrganizationChart"/>
    <dgm:cxn modelId="{D07CFCD6-4DFF-41FC-BB8E-12E23292678C}" type="presParOf" srcId="{60C575CD-4FED-441B-AE3A-EE346AC16FC0}" destId="{18796E13-995E-4919-83BE-1F444A31D3B1}" srcOrd="2" destOrd="0" presId="urn:microsoft.com/office/officeart/2008/layout/HalfCircleOrganizationChart"/>
    <dgm:cxn modelId="{559A26C6-A44A-4B4F-A821-898F7D1FF507}" type="presParOf" srcId="{F367BF1B-3F38-405B-8B29-9BDC48BFDF86}" destId="{15EF0D96-6C87-4C8E-A100-681A1C213116}" srcOrd="4" destOrd="0" presId="urn:microsoft.com/office/officeart/2008/layout/HalfCircleOrganizationChart"/>
    <dgm:cxn modelId="{C0F3298F-A467-4D98-9EEB-63AF3E7D25A3}" type="presParOf" srcId="{F367BF1B-3F38-405B-8B29-9BDC48BFDF86}" destId="{91354E9F-7527-4310-B686-1AFE36EF2AFF}" srcOrd="5" destOrd="0" presId="urn:microsoft.com/office/officeart/2008/layout/HalfCircleOrganizationChart"/>
    <dgm:cxn modelId="{86CE90E5-970F-44F5-A923-0927553F2C54}" type="presParOf" srcId="{91354E9F-7527-4310-B686-1AFE36EF2AFF}" destId="{C20CBF2D-6E45-40E5-BCB0-71F51B7AC7F6}" srcOrd="0" destOrd="0" presId="urn:microsoft.com/office/officeart/2008/layout/HalfCircleOrganizationChart"/>
    <dgm:cxn modelId="{9C6FAF9C-B796-464C-8FC3-E7B8A9AF8D97}" type="presParOf" srcId="{C20CBF2D-6E45-40E5-BCB0-71F51B7AC7F6}" destId="{1DCFDD70-ED01-4153-B872-DB3150ABF368}" srcOrd="0" destOrd="0" presId="urn:microsoft.com/office/officeart/2008/layout/HalfCircleOrganizationChart"/>
    <dgm:cxn modelId="{9071885A-4870-4942-80AA-35E6A94C1C74}" type="presParOf" srcId="{C20CBF2D-6E45-40E5-BCB0-71F51B7AC7F6}" destId="{8790B62F-B482-4D89-95EA-066D274EE681}" srcOrd="1" destOrd="0" presId="urn:microsoft.com/office/officeart/2008/layout/HalfCircleOrganizationChart"/>
    <dgm:cxn modelId="{B5F72F40-C2C7-44DB-9725-E45D40F69294}" type="presParOf" srcId="{C20CBF2D-6E45-40E5-BCB0-71F51B7AC7F6}" destId="{0C0F0A94-4D65-4A1C-8B63-59C1ED51337C}" srcOrd="2" destOrd="0" presId="urn:microsoft.com/office/officeart/2008/layout/HalfCircleOrganizationChart"/>
    <dgm:cxn modelId="{14687635-4B7E-451B-931F-81C7AB5D0B67}" type="presParOf" srcId="{C20CBF2D-6E45-40E5-BCB0-71F51B7AC7F6}" destId="{13ACAEAF-F4C6-47D6-BCF5-4787B4576741}" srcOrd="3" destOrd="0" presId="urn:microsoft.com/office/officeart/2008/layout/HalfCircleOrganizationChart"/>
    <dgm:cxn modelId="{C9A6CCDC-A214-4A90-A810-AF58076C2E73}" type="presParOf" srcId="{91354E9F-7527-4310-B686-1AFE36EF2AFF}" destId="{1CA9EC82-D912-4947-B85D-96F0AA4A1A7C}" srcOrd="1" destOrd="0" presId="urn:microsoft.com/office/officeart/2008/layout/HalfCircleOrganizationChart"/>
    <dgm:cxn modelId="{2166C65D-1B8A-4AE5-9023-17BA61751C05}" type="presParOf" srcId="{1CA9EC82-D912-4947-B85D-96F0AA4A1A7C}" destId="{2FDE6893-4A29-49E0-B779-4AA595F4C261}" srcOrd="0" destOrd="0" presId="urn:microsoft.com/office/officeart/2008/layout/HalfCircleOrganizationChart"/>
    <dgm:cxn modelId="{1BE34A21-3448-4BEF-B044-4D19ECBDDD58}" type="presParOf" srcId="{1CA9EC82-D912-4947-B85D-96F0AA4A1A7C}" destId="{A55CF538-F482-4B06-9AF6-BC1082A80605}" srcOrd="1" destOrd="0" presId="urn:microsoft.com/office/officeart/2008/layout/HalfCircleOrganizationChart"/>
    <dgm:cxn modelId="{BE72D8D4-5CE4-416C-AED1-D7AC9663E3E5}" type="presParOf" srcId="{A55CF538-F482-4B06-9AF6-BC1082A80605}" destId="{C445F886-99E3-4220-8FB8-63B6C3212322}" srcOrd="0" destOrd="0" presId="urn:microsoft.com/office/officeart/2008/layout/HalfCircleOrganizationChart"/>
    <dgm:cxn modelId="{1DC2F991-D635-4EFE-BF8B-EA0F5BD86D67}" type="presParOf" srcId="{C445F886-99E3-4220-8FB8-63B6C3212322}" destId="{66FDF4C7-05A7-42DA-B11F-648D5CFC79D6}" srcOrd="0" destOrd="0" presId="urn:microsoft.com/office/officeart/2008/layout/HalfCircleOrganizationChart"/>
    <dgm:cxn modelId="{83154BA7-F808-453B-A7EE-C5A609EABA02}" type="presParOf" srcId="{C445F886-99E3-4220-8FB8-63B6C3212322}" destId="{E47903B5-3023-406B-9635-1B18B0E42217}" srcOrd="1" destOrd="0" presId="urn:microsoft.com/office/officeart/2008/layout/HalfCircleOrganizationChart"/>
    <dgm:cxn modelId="{EFD13002-0E34-4E6D-AFB7-0B0FC323CEF7}" type="presParOf" srcId="{C445F886-99E3-4220-8FB8-63B6C3212322}" destId="{47F31489-AB3C-4AAD-874A-8594147CC86F}" srcOrd="2" destOrd="0" presId="urn:microsoft.com/office/officeart/2008/layout/HalfCircleOrganizationChart"/>
    <dgm:cxn modelId="{CBE22996-58EA-485F-9D2A-D03296734B7C}" type="presParOf" srcId="{C445F886-99E3-4220-8FB8-63B6C3212322}" destId="{969F13C8-1FBB-4EC7-99AF-FE7CD516AF66}" srcOrd="3" destOrd="0" presId="urn:microsoft.com/office/officeart/2008/layout/HalfCircleOrganizationChart"/>
    <dgm:cxn modelId="{AF591845-5197-4562-9F90-49E17FCC22C2}" type="presParOf" srcId="{A55CF538-F482-4B06-9AF6-BC1082A80605}" destId="{3ED2FA0A-1C45-4DEF-BA06-9C26BCDB3D74}" srcOrd="1" destOrd="0" presId="urn:microsoft.com/office/officeart/2008/layout/HalfCircleOrganizationChart"/>
    <dgm:cxn modelId="{512B6B5F-DD1E-40C6-84CF-85233A79DA18}" type="presParOf" srcId="{A55CF538-F482-4B06-9AF6-BC1082A80605}" destId="{ABC18F56-689E-4020-842E-97924F2BBB4B}" srcOrd="2" destOrd="0" presId="urn:microsoft.com/office/officeart/2008/layout/HalfCircleOrganizationChart"/>
    <dgm:cxn modelId="{F5665A2A-8126-438F-A8E7-650E45B12307}" type="presParOf" srcId="{1CA9EC82-D912-4947-B85D-96F0AA4A1A7C}" destId="{E68320F2-C9C2-45A9-A61B-8B71DE81F1B3}" srcOrd="2" destOrd="0" presId="urn:microsoft.com/office/officeart/2008/layout/HalfCircleOrganizationChart"/>
    <dgm:cxn modelId="{E77E8DBC-0FF4-4D94-A427-B11C003F7356}" type="presParOf" srcId="{1CA9EC82-D912-4947-B85D-96F0AA4A1A7C}" destId="{5FCD6C9E-3E0E-4054-8C28-5FB5A1E6FD0B}" srcOrd="3" destOrd="0" presId="urn:microsoft.com/office/officeart/2008/layout/HalfCircleOrganizationChart"/>
    <dgm:cxn modelId="{85358D97-93DC-4C74-8335-9E7886E293DB}" type="presParOf" srcId="{5FCD6C9E-3E0E-4054-8C28-5FB5A1E6FD0B}" destId="{754D7C4B-560C-4FB8-86FC-A49E96386DE2}" srcOrd="0" destOrd="0" presId="urn:microsoft.com/office/officeart/2008/layout/HalfCircleOrganizationChart"/>
    <dgm:cxn modelId="{22075AB3-EB03-42A3-A03B-87DD6DDA8D1E}" type="presParOf" srcId="{754D7C4B-560C-4FB8-86FC-A49E96386DE2}" destId="{B5AA939C-FD0E-42D8-99A3-FF343AB058CA}" srcOrd="0" destOrd="0" presId="urn:microsoft.com/office/officeart/2008/layout/HalfCircleOrganizationChart"/>
    <dgm:cxn modelId="{B49A0B7D-EF97-44DE-88B1-CE65ECFCDFE6}" type="presParOf" srcId="{754D7C4B-560C-4FB8-86FC-A49E96386DE2}" destId="{59E1FCD6-5CB1-4AF1-AF68-6EC14F6619E7}" srcOrd="1" destOrd="0" presId="urn:microsoft.com/office/officeart/2008/layout/HalfCircleOrganizationChart"/>
    <dgm:cxn modelId="{01C9BECE-776E-4413-A653-7C7EAC7ED1FD}" type="presParOf" srcId="{754D7C4B-560C-4FB8-86FC-A49E96386DE2}" destId="{3BFCD122-1A6A-4E62-B5C3-1F8901BCDD2C}" srcOrd="2" destOrd="0" presId="urn:microsoft.com/office/officeart/2008/layout/HalfCircleOrganizationChart"/>
    <dgm:cxn modelId="{E0FF3DDC-181E-42E0-910F-2322435B70F6}" type="presParOf" srcId="{754D7C4B-560C-4FB8-86FC-A49E96386DE2}" destId="{99A8F2A9-26DB-4968-AC96-3B31D5A4318C}" srcOrd="3" destOrd="0" presId="urn:microsoft.com/office/officeart/2008/layout/HalfCircleOrganizationChart"/>
    <dgm:cxn modelId="{B4B8CFE3-1B1C-4508-9E24-50130F09077B}" type="presParOf" srcId="{5FCD6C9E-3E0E-4054-8C28-5FB5A1E6FD0B}" destId="{40ED12BB-F83D-44BA-B735-41E0037B9DD6}" srcOrd="1" destOrd="0" presId="urn:microsoft.com/office/officeart/2008/layout/HalfCircleOrganizationChart"/>
    <dgm:cxn modelId="{A68D7BA2-06BE-453F-89B9-4C479883F1E9}" type="presParOf" srcId="{5FCD6C9E-3E0E-4054-8C28-5FB5A1E6FD0B}" destId="{C076D43A-A143-433A-A759-C9D634CB1FC6}" srcOrd="2" destOrd="0" presId="urn:microsoft.com/office/officeart/2008/layout/HalfCircleOrganizationChart"/>
    <dgm:cxn modelId="{2EE2B154-F82D-410F-8372-C7F09D836AB3}" type="presParOf" srcId="{91354E9F-7527-4310-B686-1AFE36EF2AFF}" destId="{E48ED39F-432D-4408-97F1-C37C1C4730C0}" srcOrd="2" destOrd="0" presId="urn:microsoft.com/office/officeart/2008/layout/HalfCircleOrganizationChart"/>
    <dgm:cxn modelId="{BB16BEF3-74A8-46BD-A17F-5BDB07207F6D}" type="presParOf" srcId="{F8A951B1-9216-41FA-A346-594B333936BA}" destId="{F31DB742-EFE7-4406-91FF-56039C7167E8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4BE4C4-7A80-48C1-A5D3-BE72B2A6739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675DB14-50F2-4474-B03C-F37979121809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Managers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D0F1BB5-5A23-41A1-A27A-8DCAEFBDEB5D}" type="parTrans" cxnId="{DE4D1676-2F11-4D81-940A-DC855E041EC2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AC4EB6D-F631-4C43-BF99-37F6BCB8E6EB}" type="sibTrans" cxnId="{DE4D1676-2F11-4D81-940A-DC855E041EC2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150905DF-AFED-4811-95FC-BBC59E130CAF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Supervisor A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CF181CE6-E3AF-4AE9-BC49-33C3CD3E1A3E}" type="parTrans" cxnId="{645A84FC-9FEE-4B65-B320-6C3A2874B29E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1363DCE2-9D4A-46B4-8E1E-B54DDA53A22A}" type="sibTrans" cxnId="{645A84FC-9FEE-4B65-B320-6C3A2874B29E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0A9F9224-62A0-48FA-8A8D-DB51AFF6256C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Supervisor B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05F34380-F7F0-40B4-8275-388650183A6A}" type="parTrans" cxnId="{6DEB5953-FA68-49B8-BD33-4CB0E8D44D6E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9EFEE8E3-B487-4036-8B33-D0CEE5765113}" type="sibTrans" cxnId="{6DEB5953-FA68-49B8-BD33-4CB0E8D44D6E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0C6CD782-EAE2-4D80-90B4-4CEFA080AB31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Supervisor C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B07FD702-DB4D-486B-8523-9E671AE3659D}" type="parTrans" cxnId="{13D4A2B2-614C-4E88-A7E6-71C3770774D3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76935EE-68FC-4CC0-9D1E-8EB49EE0BA60}" type="sibTrans" cxnId="{13D4A2B2-614C-4E88-A7E6-71C3770774D3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9F373EC-92AF-46BA-94E2-C683C66D0162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495B793-9407-4548-9FC9-0FDEB78A4136}" type="parTrans" cxnId="{5197A893-71BF-4FA0-8236-25C55D5079CA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9F066377-0FC0-4381-975D-6E33ADA6B350}" type="sibTrans" cxnId="{5197A893-71BF-4FA0-8236-25C55D5079CA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FD58172-02CC-45F2-80C6-0D84552D087C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Member a1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FFFEA7A-4BFB-4745-9F22-DAB4D86C23D1}" type="parTrans" cxnId="{B5F47F06-287F-463A-80C5-287064C509D2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1ADA854D-A6F4-4B68-A8FE-FB5194C3D82A}" type="sibTrans" cxnId="{B5F47F06-287F-463A-80C5-287064C509D2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390087CA-3567-4146-A7EA-54DE3D1D6E28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Member a2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40F41F4-6FFB-4346-B82A-32A35C973D5F}" type="parTrans" cxnId="{79E3DAC0-ACCE-4F11-8D79-0083E34C45B8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749A6F78-D0B0-47F1-868D-27814D98D336}" type="sibTrans" cxnId="{79E3DAC0-ACCE-4F11-8D79-0083E34C45B8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475CBE4-A517-49C1-B597-C1FB82B09102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3A93FE54-43D6-4E77-B878-2F7ACA7D9694}" type="parTrans" cxnId="{4C5097BD-6A0B-437E-8EC0-B4180159ED16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0968980-3BFB-45AC-BD55-3E25F659A964}" type="sibTrans" cxnId="{4C5097BD-6A0B-437E-8EC0-B4180159ED16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CB90B744-9FE0-44BB-A31E-1675A0989872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Member b1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6FD22C82-AAC8-442F-8895-6EA1A710C44F}" type="parTrans" cxnId="{1FFDA877-7646-432E-BF09-352FD875B5A4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FE46BF88-2075-4F4A-A4DD-1E09DCFC10D9}" type="sibTrans" cxnId="{1FFDA877-7646-432E-BF09-352FD875B5A4}">
      <dgm:prSet/>
      <dgm:spPr/>
      <dgm:t>
        <a:bodyPr/>
        <a:lstStyle/>
        <a:p>
          <a:endParaRPr lang="zh-CN" altLang="en-US"/>
        </a:p>
      </dgm:t>
    </dgm:pt>
    <dgm:pt modelId="{2261B58A-059F-4EBB-AE1A-3278023DA0F2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Member b2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4F14D6C-F6A1-471E-8EFF-816B489D1663}" type="parTrans" cxnId="{E1B637E8-55C7-4227-B6CA-5FB575DC38BE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378B92B-71CB-4D2F-B9B6-B3B8A4F79059}" type="sibTrans" cxnId="{E1B637E8-55C7-4227-B6CA-5FB575DC38BE}">
      <dgm:prSet/>
      <dgm:spPr/>
      <dgm:t>
        <a:bodyPr/>
        <a:lstStyle/>
        <a:p>
          <a:endParaRPr lang="zh-CN" altLang="en-US"/>
        </a:p>
      </dgm:t>
    </dgm:pt>
    <dgm:pt modelId="{E5559E4E-02A3-4874-AA2D-911F89EE76A2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B1BECFF-31DF-4C23-8796-0876CB5F9F1C}" type="parTrans" cxnId="{87957DD0-84F2-46FA-B4F5-B0E283183390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3C8BFCD-0E9C-429F-A503-54B2EF2A6816}" type="sibTrans" cxnId="{87957DD0-84F2-46FA-B4F5-B0E283183390}">
      <dgm:prSet/>
      <dgm:spPr/>
      <dgm:t>
        <a:bodyPr/>
        <a:lstStyle/>
        <a:p>
          <a:endParaRPr lang="zh-CN" altLang="en-US"/>
        </a:p>
      </dgm:t>
    </dgm:pt>
    <dgm:pt modelId="{B6001BCB-76D2-4B2B-85E0-BEDCFAB8ADB4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B3D3A19-5EDE-4E61-AD3F-74BD708E67FC}" type="parTrans" cxnId="{5EFC522C-C14B-4F4A-8583-CD9D0677DAB8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16D73337-1F7B-4864-A36F-A884871B7BE6}" type="sibTrans" cxnId="{5EFC522C-C14B-4F4A-8583-CD9D0677DAB8}">
      <dgm:prSet/>
      <dgm:spPr/>
      <dgm:t>
        <a:bodyPr/>
        <a:lstStyle/>
        <a:p>
          <a:endParaRPr lang="zh-CN" altLang="en-US"/>
        </a:p>
      </dgm:t>
    </dgm:pt>
    <dgm:pt modelId="{2533C538-F472-4294-AEB5-26A5299FEC4B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78A6003A-8C73-445B-BA1F-C902B03CC94B}" type="parTrans" cxnId="{68397CAA-5D06-43FB-A7D2-573FC531B227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079BC56E-EF54-411F-ABEB-139A3A746FAC}" type="sibTrans" cxnId="{68397CAA-5D06-43FB-A7D2-573FC531B227}">
      <dgm:prSet/>
      <dgm:spPr/>
      <dgm:t>
        <a:bodyPr/>
        <a:lstStyle/>
        <a:p>
          <a:endParaRPr lang="zh-CN" altLang="en-US"/>
        </a:p>
      </dgm:t>
    </dgm:pt>
    <dgm:pt modelId="{1D0C9D50-017C-4221-BBD1-03D83BB753F2}" type="asst">
      <dgm:prSet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Training Administrator</a:t>
          </a:r>
          <a:endParaRPr lang="zh-CN" altLang="en-US" sz="14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CC56662-8610-4B83-A191-9932B66326D1}" type="parTrans" cxnId="{928099B7-DE8C-4A03-901C-387FC7A04F6B}">
      <dgm:prSet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140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26F5AEA1-F698-41B2-8A49-F4B578F9FC47}" type="sibTrans" cxnId="{928099B7-DE8C-4A03-901C-387FC7A04F6B}">
      <dgm:prSet/>
      <dgm:spPr/>
      <dgm:t>
        <a:bodyPr/>
        <a:lstStyle/>
        <a:p>
          <a:endParaRPr lang="zh-CN" altLang="en-US"/>
        </a:p>
      </dgm:t>
    </dgm:pt>
    <dgm:pt modelId="{DD8567DF-A422-4F65-80A4-9361BFCB4C27}" type="pres">
      <dgm:prSet presAssocID="{CC4BE4C4-7A80-48C1-A5D3-BE72B2A6739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42B18E7-68F8-428B-BAB4-321483CC50E1}" type="pres">
      <dgm:prSet presAssocID="{4675DB14-50F2-4474-B03C-F37979121809}" presName="hierRoot1" presStyleCnt="0">
        <dgm:presLayoutVars>
          <dgm:hierBranch val="init"/>
        </dgm:presLayoutVars>
      </dgm:prSet>
      <dgm:spPr/>
    </dgm:pt>
    <dgm:pt modelId="{4D0960A7-0DD0-41DA-B28F-06A8A42C3ED4}" type="pres">
      <dgm:prSet presAssocID="{4675DB14-50F2-4474-B03C-F37979121809}" presName="rootComposite1" presStyleCnt="0"/>
      <dgm:spPr/>
    </dgm:pt>
    <dgm:pt modelId="{FC1D5E63-3D16-4A60-9995-8AFC3D8F3D0A}" type="pres">
      <dgm:prSet presAssocID="{4675DB14-50F2-4474-B03C-F37979121809}" presName="rootText1" presStyleLbl="node0" presStyleIdx="0" presStyleCnt="1">
        <dgm:presLayoutVars>
          <dgm:chPref val="3"/>
        </dgm:presLayoutVars>
      </dgm:prSet>
      <dgm:spPr/>
    </dgm:pt>
    <dgm:pt modelId="{13984C41-3DE3-4365-8FC7-11888BCCFE58}" type="pres">
      <dgm:prSet presAssocID="{4675DB14-50F2-4474-B03C-F37979121809}" presName="rootConnector1" presStyleLbl="node1" presStyleIdx="0" presStyleCnt="0"/>
      <dgm:spPr/>
    </dgm:pt>
    <dgm:pt modelId="{D60D47CD-47EC-46AF-937F-ACCB09627296}" type="pres">
      <dgm:prSet presAssocID="{4675DB14-50F2-4474-B03C-F37979121809}" presName="hierChild2" presStyleCnt="0"/>
      <dgm:spPr/>
    </dgm:pt>
    <dgm:pt modelId="{FFA89984-E33D-4D1E-9910-B166576EF2C3}" type="pres">
      <dgm:prSet presAssocID="{CF181CE6-E3AF-4AE9-BC49-33C3CD3E1A3E}" presName="Name37" presStyleLbl="parChTrans1D2" presStyleIdx="0" presStyleCnt="5"/>
      <dgm:spPr/>
    </dgm:pt>
    <dgm:pt modelId="{053C6F08-D9F3-4D8B-81E1-4543686B6D56}" type="pres">
      <dgm:prSet presAssocID="{150905DF-AFED-4811-95FC-BBC59E130CAF}" presName="hierRoot2" presStyleCnt="0">
        <dgm:presLayoutVars>
          <dgm:hierBranch val="init"/>
        </dgm:presLayoutVars>
      </dgm:prSet>
      <dgm:spPr/>
    </dgm:pt>
    <dgm:pt modelId="{92D896C9-FA0E-4B58-92F7-12948B174479}" type="pres">
      <dgm:prSet presAssocID="{150905DF-AFED-4811-95FC-BBC59E130CAF}" presName="rootComposite" presStyleCnt="0"/>
      <dgm:spPr/>
    </dgm:pt>
    <dgm:pt modelId="{CB1316E6-03DF-45C3-A53E-9E46F62DA23D}" type="pres">
      <dgm:prSet presAssocID="{150905DF-AFED-4811-95FC-BBC59E130CAF}" presName="rootText" presStyleLbl="node2" presStyleIdx="0" presStyleCnt="4">
        <dgm:presLayoutVars>
          <dgm:chPref val="3"/>
        </dgm:presLayoutVars>
      </dgm:prSet>
      <dgm:spPr/>
    </dgm:pt>
    <dgm:pt modelId="{DF9D99A2-7FBC-4AD6-AF3C-11659C3C53E3}" type="pres">
      <dgm:prSet presAssocID="{150905DF-AFED-4811-95FC-BBC59E130CAF}" presName="rootConnector" presStyleLbl="node2" presStyleIdx="0" presStyleCnt="4"/>
      <dgm:spPr/>
    </dgm:pt>
    <dgm:pt modelId="{C49FF79D-9C65-4463-B600-30686F3B7A14}" type="pres">
      <dgm:prSet presAssocID="{150905DF-AFED-4811-95FC-BBC59E130CAF}" presName="hierChild4" presStyleCnt="0"/>
      <dgm:spPr/>
    </dgm:pt>
    <dgm:pt modelId="{C5834848-BE16-4050-9F33-C7C0EFB3B136}" type="pres">
      <dgm:prSet presAssocID="{8FFFEA7A-4BFB-4745-9F22-DAB4D86C23D1}" presName="Name37" presStyleLbl="parChTrans1D3" presStyleIdx="0" presStyleCnt="8"/>
      <dgm:spPr/>
    </dgm:pt>
    <dgm:pt modelId="{7B5B3495-1E43-4801-B30C-B236E4CAEAE7}" type="pres">
      <dgm:prSet presAssocID="{4FD58172-02CC-45F2-80C6-0D84552D087C}" presName="hierRoot2" presStyleCnt="0">
        <dgm:presLayoutVars>
          <dgm:hierBranch val="init"/>
        </dgm:presLayoutVars>
      </dgm:prSet>
      <dgm:spPr/>
    </dgm:pt>
    <dgm:pt modelId="{9BD3ADDE-1C43-412D-8124-3C7547086341}" type="pres">
      <dgm:prSet presAssocID="{4FD58172-02CC-45F2-80C6-0D84552D087C}" presName="rootComposite" presStyleCnt="0"/>
      <dgm:spPr/>
    </dgm:pt>
    <dgm:pt modelId="{02E02694-40D0-4C8D-B7F3-D2B67FC92F7F}" type="pres">
      <dgm:prSet presAssocID="{4FD58172-02CC-45F2-80C6-0D84552D087C}" presName="rootText" presStyleLbl="node3" presStyleIdx="0" presStyleCnt="8">
        <dgm:presLayoutVars>
          <dgm:chPref val="3"/>
        </dgm:presLayoutVars>
      </dgm:prSet>
      <dgm:spPr/>
    </dgm:pt>
    <dgm:pt modelId="{5983F313-1E85-4018-8F46-61B9E50A5504}" type="pres">
      <dgm:prSet presAssocID="{4FD58172-02CC-45F2-80C6-0D84552D087C}" presName="rootConnector" presStyleLbl="node3" presStyleIdx="0" presStyleCnt="8"/>
      <dgm:spPr/>
    </dgm:pt>
    <dgm:pt modelId="{B6ABA1BE-C146-4DE6-A8F9-FB5E49892936}" type="pres">
      <dgm:prSet presAssocID="{4FD58172-02CC-45F2-80C6-0D84552D087C}" presName="hierChild4" presStyleCnt="0"/>
      <dgm:spPr/>
    </dgm:pt>
    <dgm:pt modelId="{44AE1149-9617-4C79-98EA-ABA79215B834}" type="pres">
      <dgm:prSet presAssocID="{4FD58172-02CC-45F2-80C6-0D84552D087C}" presName="hierChild5" presStyleCnt="0"/>
      <dgm:spPr/>
    </dgm:pt>
    <dgm:pt modelId="{387E8024-E6B0-40D0-B28E-EEB0B5964540}" type="pres">
      <dgm:prSet presAssocID="{840F41F4-6FFB-4346-B82A-32A35C973D5F}" presName="Name37" presStyleLbl="parChTrans1D3" presStyleIdx="1" presStyleCnt="8"/>
      <dgm:spPr/>
    </dgm:pt>
    <dgm:pt modelId="{E2819C0F-4230-4CAE-8EDA-CB7CE629759F}" type="pres">
      <dgm:prSet presAssocID="{390087CA-3567-4146-A7EA-54DE3D1D6E28}" presName="hierRoot2" presStyleCnt="0">
        <dgm:presLayoutVars>
          <dgm:hierBranch val="init"/>
        </dgm:presLayoutVars>
      </dgm:prSet>
      <dgm:spPr/>
    </dgm:pt>
    <dgm:pt modelId="{FDF2D6EE-3F75-46D9-A9FB-ECE2009B16BC}" type="pres">
      <dgm:prSet presAssocID="{390087CA-3567-4146-A7EA-54DE3D1D6E28}" presName="rootComposite" presStyleCnt="0"/>
      <dgm:spPr/>
    </dgm:pt>
    <dgm:pt modelId="{11CF2192-D3E4-4562-A68B-381BF734954F}" type="pres">
      <dgm:prSet presAssocID="{390087CA-3567-4146-A7EA-54DE3D1D6E28}" presName="rootText" presStyleLbl="node3" presStyleIdx="1" presStyleCnt="8">
        <dgm:presLayoutVars>
          <dgm:chPref val="3"/>
        </dgm:presLayoutVars>
      </dgm:prSet>
      <dgm:spPr/>
    </dgm:pt>
    <dgm:pt modelId="{FF1681E5-65F7-4584-B491-979179B3C551}" type="pres">
      <dgm:prSet presAssocID="{390087CA-3567-4146-A7EA-54DE3D1D6E28}" presName="rootConnector" presStyleLbl="node3" presStyleIdx="1" presStyleCnt="8"/>
      <dgm:spPr/>
    </dgm:pt>
    <dgm:pt modelId="{0F15166D-ECEB-4C3F-B03F-C777F9B589EF}" type="pres">
      <dgm:prSet presAssocID="{390087CA-3567-4146-A7EA-54DE3D1D6E28}" presName="hierChild4" presStyleCnt="0"/>
      <dgm:spPr/>
    </dgm:pt>
    <dgm:pt modelId="{B9EFF556-B2AF-4BF7-82C4-C38306901167}" type="pres">
      <dgm:prSet presAssocID="{390087CA-3567-4146-A7EA-54DE3D1D6E28}" presName="hierChild5" presStyleCnt="0"/>
      <dgm:spPr/>
    </dgm:pt>
    <dgm:pt modelId="{100F8809-2143-4CD3-B1FD-30F1A31728BC}" type="pres">
      <dgm:prSet presAssocID="{3A93FE54-43D6-4E77-B878-2F7ACA7D9694}" presName="Name37" presStyleLbl="parChTrans1D3" presStyleIdx="2" presStyleCnt="8"/>
      <dgm:spPr/>
    </dgm:pt>
    <dgm:pt modelId="{02A7B1E2-7A0A-4882-886D-7D05948C34B7}" type="pres">
      <dgm:prSet presAssocID="{A475CBE4-A517-49C1-B597-C1FB82B09102}" presName="hierRoot2" presStyleCnt="0">
        <dgm:presLayoutVars>
          <dgm:hierBranch val="init"/>
        </dgm:presLayoutVars>
      </dgm:prSet>
      <dgm:spPr/>
    </dgm:pt>
    <dgm:pt modelId="{670CE2D8-F200-48B3-921A-97D48F36FDF7}" type="pres">
      <dgm:prSet presAssocID="{A475CBE4-A517-49C1-B597-C1FB82B09102}" presName="rootComposite" presStyleCnt="0"/>
      <dgm:spPr/>
    </dgm:pt>
    <dgm:pt modelId="{02E4E440-8D85-4273-898C-DA32D896C9A3}" type="pres">
      <dgm:prSet presAssocID="{A475CBE4-A517-49C1-B597-C1FB82B09102}" presName="rootText" presStyleLbl="node3" presStyleIdx="2" presStyleCnt="8">
        <dgm:presLayoutVars>
          <dgm:chPref val="3"/>
        </dgm:presLayoutVars>
      </dgm:prSet>
      <dgm:spPr/>
    </dgm:pt>
    <dgm:pt modelId="{288DD1BC-2BA9-4CB4-A8BF-14C75651BD44}" type="pres">
      <dgm:prSet presAssocID="{A475CBE4-A517-49C1-B597-C1FB82B09102}" presName="rootConnector" presStyleLbl="node3" presStyleIdx="2" presStyleCnt="8"/>
      <dgm:spPr/>
    </dgm:pt>
    <dgm:pt modelId="{D3825C65-AC61-4598-8265-DBBCE5A3EE81}" type="pres">
      <dgm:prSet presAssocID="{A475CBE4-A517-49C1-B597-C1FB82B09102}" presName="hierChild4" presStyleCnt="0"/>
      <dgm:spPr/>
    </dgm:pt>
    <dgm:pt modelId="{45949554-A721-4270-8420-B2FF81F77128}" type="pres">
      <dgm:prSet presAssocID="{A475CBE4-A517-49C1-B597-C1FB82B09102}" presName="hierChild5" presStyleCnt="0"/>
      <dgm:spPr/>
    </dgm:pt>
    <dgm:pt modelId="{692B3277-4EC2-4D91-B310-AA0D3AEB7EDC}" type="pres">
      <dgm:prSet presAssocID="{150905DF-AFED-4811-95FC-BBC59E130CAF}" presName="hierChild5" presStyleCnt="0"/>
      <dgm:spPr/>
    </dgm:pt>
    <dgm:pt modelId="{14636AB7-3F90-44E1-A336-EA27F7FA7C5A}" type="pres">
      <dgm:prSet presAssocID="{05F34380-F7F0-40B4-8275-388650183A6A}" presName="Name37" presStyleLbl="parChTrans1D2" presStyleIdx="1" presStyleCnt="5"/>
      <dgm:spPr/>
    </dgm:pt>
    <dgm:pt modelId="{917FFF1E-E82A-4230-BCEE-7419790DAF7B}" type="pres">
      <dgm:prSet presAssocID="{0A9F9224-62A0-48FA-8A8D-DB51AFF6256C}" presName="hierRoot2" presStyleCnt="0">
        <dgm:presLayoutVars>
          <dgm:hierBranch val="init"/>
        </dgm:presLayoutVars>
      </dgm:prSet>
      <dgm:spPr/>
    </dgm:pt>
    <dgm:pt modelId="{0694E770-1077-41CB-A40E-27081937DC14}" type="pres">
      <dgm:prSet presAssocID="{0A9F9224-62A0-48FA-8A8D-DB51AFF6256C}" presName="rootComposite" presStyleCnt="0"/>
      <dgm:spPr/>
    </dgm:pt>
    <dgm:pt modelId="{0595B8E6-6D5F-4C2A-B22F-E367AAB40CC4}" type="pres">
      <dgm:prSet presAssocID="{0A9F9224-62A0-48FA-8A8D-DB51AFF6256C}" presName="rootText" presStyleLbl="node2" presStyleIdx="1" presStyleCnt="4">
        <dgm:presLayoutVars>
          <dgm:chPref val="3"/>
        </dgm:presLayoutVars>
      </dgm:prSet>
      <dgm:spPr/>
    </dgm:pt>
    <dgm:pt modelId="{7F732ACB-5959-43B4-8953-70A9EE12DE0E}" type="pres">
      <dgm:prSet presAssocID="{0A9F9224-62A0-48FA-8A8D-DB51AFF6256C}" presName="rootConnector" presStyleLbl="node2" presStyleIdx="1" presStyleCnt="4"/>
      <dgm:spPr/>
    </dgm:pt>
    <dgm:pt modelId="{07CE0845-4EB2-4E6C-A748-F85CB8749AFF}" type="pres">
      <dgm:prSet presAssocID="{0A9F9224-62A0-48FA-8A8D-DB51AFF6256C}" presName="hierChild4" presStyleCnt="0"/>
      <dgm:spPr/>
    </dgm:pt>
    <dgm:pt modelId="{08806FE6-2604-4C0A-A248-3DCF6A99B844}" type="pres">
      <dgm:prSet presAssocID="{6FD22C82-AAC8-442F-8895-6EA1A710C44F}" presName="Name37" presStyleLbl="parChTrans1D3" presStyleIdx="3" presStyleCnt="8"/>
      <dgm:spPr/>
    </dgm:pt>
    <dgm:pt modelId="{E95F5153-9E69-4F5D-9198-89EC90B4DA0F}" type="pres">
      <dgm:prSet presAssocID="{CB90B744-9FE0-44BB-A31E-1675A0989872}" presName="hierRoot2" presStyleCnt="0">
        <dgm:presLayoutVars>
          <dgm:hierBranch val="init"/>
        </dgm:presLayoutVars>
      </dgm:prSet>
      <dgm:spPr/>
    </dgm:pt>
    <dgm:pt modelId="{7A6110DD-5505-4FB0-A25C-8264F701DC39}" type="pres">
      <dgm:prSet presAssocID="{CB90B744-9FE0-44BB-A31E-1675A0989872}" presName="rootComposite" presStyleCnt="0"/>
      <dgm:spPr/>
    </dgm:pt>
    <dgm:pt modelId="{03D8E942-4443-4073-9709-868A80EBD7CC}" type="pres">
      <dgm:prSet presAssocID="{CB90B744-9FE0-44BB-A31E-1675A0989872}" presName="rootText" presStyleLbl="node3" presStyleIdx="3" presStyleCnt="8">
        <dgm:presLayoutVars>
          <dgm:chPref val="3"/>
        </dgm:presLayoutVars>
      </dgm:prSet>
      <dgm:spPr/>
    </dgm:pt>
    <dgm:pt modelId="{BCA3FFAB-2FD2-4F2C-B957-E62AF3D20415}" type="pres">
      <dgm:prSet presAssocID="{CB90B744-9FE0-44BB-A31E-1675A0989872}" presName="rootConnector" presStyleLbl="node3" presStyleIdx="3" presStyleCnt="8"/>
      <dgm:spPr/>
    </dgm:pt>
    <dgm:pt modelId="{F1E2DB86-75F6-4CF0-BEFC-B833726565CD}" type="pres">
      <dgm:prSet presAssocID="{CB90B744-9FE0-44BB-A31E-1675A0989872}" presName="hierChild4" presStyleCnt="0"/>
      <dgm:spPr/>
    </dgm:pt>
    <dgm:pt modelId="{0B2307BF-1E81-4DD2-849C-335CE4486891}" type="pres">
      <dgm:prSet presAssocID="{CB90B744-9FE0-44BB-A31E-1675A0989872}" presName="hierChild5" presStyleCnt="0"/>
      <dgm:spPr/>
    </dgm:pt>
    <dgm:pt modelId="{15C4D85B-EF02-46C9-9044-BAB4FF33E084}" type="pres">
      <dgm:prSet presAssocID="{44F14D6C-F6A1-471E-8EFF-816B489D1663}" presName="Name37" presStyleLbl="parChTrans1D3" presStyleIdx="4" presStyleCnt="8"/>
      <dgm:spPr/>
    </dgm:pt>
    <dgm:pt modelId="{65C2AE0B-61C5-4674-A2E2-2EBD5FCBFE79}" type="pres">
      <dgm:prSet presAssocID="{2261B58A-059F-4EBB-AE1A-3278023DA0F2}" presName="hierRoot2" presStyleCnt="0">
        <dgm:presLayoutVars>
          <dgm:hierBranch val="init"/>
        </dgm:presLayoutVars>
      </dgm:prSet>
      <dgm:spPr/>
    </dgm:pt>
    <dgm:pt modelId="{C9EED18B-4130-407E-87E4-B3C46148DC4C}" type="pres">
      <dgm:prSet presAssocID="{2261B58A-059F-4EBB-AE1A-3278023DA0F2}" presName="rootComposite" presStyleCnt="0"/>
      <dgm:spPr/>
    </dgm:pt>
    <dgm:pt modelId="{963180A5-9FE9-4D21-8E65-A58991059691}" type="pres">
      <dgm:prSet presAssocID="{2261B58A-059F-4EBB-AE1A-3278023DA0F2}" presName="rootText" presStyleLbl="node3" presStyleIdx="4" presStyleCnt="8">
        <dgm:presLayoutVars>
          <dgm:chPref val="3"/>
        </dgm:presLayoutVars>
      </dgm:prSet>
      <dgm:spPr/>
    </dgm:pt>
    <dgm:pt modelId="{B3363355-E3D7-45CC-BB31-F7272A2DF97B}" type="pres">
      <dgm:prSet presAssocID="{2261B58A-059F-4EBB-AE1A-3278023DA0F2}" presName="rootConnector" presStyleLbl="node3" presStyleIdx="4" presStyleCnt="8"/>
      <dgm:spPr/>
    </dgm:pt>
    <dgm:pt modelId="{0893F28E-0FF2-4610-86BF-4A93B104F267}" type="pres">
      <dgm:prSet presAssocID="{2261B58A-059F-4EBB-AE1A-3278023DA0F2}" presName="hierChild4" presStyleCnt="0"/>
      <dgm:spPr/>
    </dgm:pt>
    <dgm:pt modelId="{03B56426-7A1C-4F58-92E9-5B1B3AFA51E8}" type="pres">
      <dgm:prSet presAssocID="{2261B58A-059F-4EBB-AE1A-3278023DA0F2}" presName="hierChild5" presStyleCnt="0"/>
      <dgm:spPr/>
    </dgm:pt>
    <dgm:pt modelId="{CBFA6D7F-8169-41F9-9F10-198629DB41F7}" type="pres">
      <dgm:prSet presAssocID="{5B1BECFF-31DF-4C23-8796-0876CB5F9F1C}" presName="Name37" presStyleLbl="parChTrans1D3" presStyleIdx="5" presStyleCnt="8"/>
      <dgm:spPr/>
    </dgm:pt>
    <dgm:pt modelId="{830F9473-6A6D-44E1-BE73-7FB579282FDB}" type="pres">
      <dgm:prSet presAssocID="{E5559E4E-02A3-4874-AA2D-911F89EE76A2}" presName="hierRoot2" presStyleCnt="0">
        <dgm:presLayoutVars>
          <dgm:hierBranch val="init"/>
        </dgm:presLayoutVars>
      </dgm:prSet>
      <dgm:spPr/>
    </dgm:pt>
    <dgm:pt modelId="{B078D8BE-D6BE-46A7-B223-1C199F9AAE21}" type="pres">
      <dgm:prSet presAssocID="{E5559E4E-02A3-4874-AA2D-911F89EE76A2}" presName="rootComposite" presStyleCnt="0"/>
      <dgm:spPr/>
    </dgm:pt>
    <dgm:pt modelId="{E47D4D60-2176-4FCF-8BA1-4DBD13B1D240}" type="pres">
      <dgm:prSet presAssocID="{E5559E4E-02A3-4874-AA2D-911F89EE76A2}" presName="rootText" presStyleLbl="node3" presStyleIdx="5" presStyleCnt="8">
        <dgm:presLayoutVars>
          <dgm:chPref val="3"/>
        </dgm:presLayoutVars>
      </dgm:prSet>
      <dgm:spPr/>
    </dgm:pt>
    <dgm:pt modelId="{8D10D267-C5B3-443B-A360-E53BA52F5099}" type="pres">
      <dgm:prSet presAssocID="{E5559E4E-02A3-4874-AA2D-911F89EE76A2}" presName="rootConnector" presStyleLbl="node3" presStyleIdx="5" presStyleCnt="8"/>
      <dgm:spPr/>
    </dgm:pt>
    <dgm:pt modelId="{CA94C573-ADBE-4231-BC7E-6D356CAE2CE5}" type="pres">
      <dgm:prSet presAssocID="{E5559E4E-02A3-4874-AA2D-911F89EE76A2}" presName="hierChild4" presStyleCnt="0"/>
      <dgm:spPr/>
    </dgm:pt>
    <dgm:pt modelId="{3AC65FC7-5227-4DAE-85A9-134EA47C8B06}" type="pres">
      <dgm:prSet presAssocID="{E5559E4E-02A3-4874-AA2D-911F89EE76A2}" presName="hierChild5" presStyleCnt="0"/>
      <dgm:spPr/>
    </dgm:pt>
    <dgm:pt modelId="{D6D785B5-4341-4BCE-BD07-EEF7994C9574}" type="pres">
      <dgm:prSet presAssocID="{0A9F9224-62A0-48FA-8A8D-DB51AFF6256C}" presName="hierChild5" presStyleCnt="0"/>
      <dgm:spPr/>
    </dgm:pt>
    <dgm:pt modelId="{2D6A5376-3B66-4FE2-BB5B-3B02C4F856A2}" type="pres">
      <dgm:prSet presAssocID="{B07FD702-DB4D-486B-8523-9E671AE3659D}" presName="Name37" presStyleLbl="parChTrans1D2" presStyleIdx="2" presStyleCnt="5"/>
      <dgm:spPr/>
    </dgm:pt>
    <dgm:pt modelId="{1AA023AE-5206-4F04-AC80-511E8DA1CF6F}" type="pres">
      <dgm:prSet presAssocID="{0C6CD782-EAE2-4D80-90B4-4CEFA080AB31}" presName="hierRoot2" presStyleCnt="0">
        <dgm:presLayoutVars>
          <dgm:hierBranch val="init"/>
        </dgm:presLayoutVars>
      </dgm:prSet>
      <dgm:spPr/>
    </dgm:pt>
    <dgm:pt modelId="{9A246535-18E4-43CD-97A7-7315B590AB82}" type="pres">
      <dgm:prSet presAssocID="{0C6CD782-EAE2-4D80-90B4-4CEFA080AB31}" presName="rootComposite" presStyleCnt="0"/>
      <dgm:spPr/>
    </dgm:pt>
    <dgm:pt modelId="{21181DE8-FE7B-4898-A595-B0BE4C6EE055}" type="pres">
      <dgm:prSet presAssocID="{0C6CD782-EAE2-4D80-90B4-4CEFA080AB31}" presName="rootText" presStyleLbl="node2" presStyleIdx="2" presStyleCnt="4">
        <dgm:presLayoutVars>
          <dgm:chPref val="3"/>
        </dgm:presLayoutVars>
      </dgm:prSet>
      <dgm:spPr/>
    </dgm:pt>
    <dgm:pt modelId="{7E3857C5-FB2B-4D04-B6BE-24DBBE0007DF}" type="pres">
      <dgm:prSet presAssocID="{0C6CD782-EAE2-4D80-90B4-4CEFA080AB31}" presName="rootConnector" presStyleLbl="node2" presStyleIdx="2" presStyleCnt="4"/>
      <dgm:spPr/>
    </dgm:pt>
    <dgm:pt modelId="{C0148A37-A91A-4FEB-9614-4737773B3721}" type="pres">
      <dgm:prSet presAssocID="{0C6CD782-EAE2-4D80-90B4-4CEFA080AB31}" presName="hierChild4" presStyleCnt="0"/>
      <dgm:spPr/>
    </dgm:pt>
    <dgm:pt modelId="{9683F756-716F-4609-AA50-DC2603CA3C29}" type="pres">
      <dgm:prSet presAssocID="{EB3D3A19-5EDE-4E61-AD3F-74BD708E67FC}" presName="Name37" presStyleLbl="parChTrans1D3" presStyleIdx="6" presStyleCnt="8"/>
      <dgm:spPr/>
    </dgm:pt>
    <dgm:pt modelId="{FC88E8F0-173A-43D0-AB84-BD45BBE6DEDA}" type="pres">
      <dgm:prSet presAssocID="{B6001BCB-76D2-4B2B-85E0-BEDCFAB8ADB4}" presName="hierRoot2" presStyleCnt="0">
        <dgm:presLayoutVars>
          <dgm:hierBranch val="init"/>
        </dgm:presLayoutVars>
      </dgm:prSet>
      <dgm:spPr/>
    </dgm:pt>
    <dgm:pt modelId="{444C9C8E-40F4-4A0F-85D7-A0EA917987DD}" type="pres">
      <dgm:prSet presAssocID="{B6001BCB-76D2-4B2B-85E0-BEDCFAB8ADB4}" presName="rootComposite" presStyleCnt="0"/>
      <dgm:spPr/>
    </dgm:pt>
    <dgm:pt modelId="{1D5E1F42-913C-42D1-AB51-C26D9DDC4EC1}" type="pres">
      <dgm:prSet presAssocID="{B6001BCB-76D2-4B2B-85E0-BEDCFAB8ADB4}" presName="rootText" presStyleLbl="node3" presStyleIdx="6" presStyleCnt="8">
        <dgm:presLayoutVars>
          <dgm:chPref val="3"/>
        </dgm:presLayoutVars>
      </dgm:prSet>
      <dgm:spPr/>
    </dgm:pt>
    <dgm:pt modelId="{32940EF5-842B-4E51-9F31-4954C408E716}" type="pres">
      <dgm:prSet presAssocID="{B6001BCB-76D2-4B2B-85E0-BEDCFAB8ADB4}" presName="rootConnector" presStyleLbl="node3" presStyleIdx="6" presStyleCnt="8"/>
      <dgm:spPr/>
    </dgm:pt>
    <dgm:pt modelId="{E0EDE5A9-D35E-4F01-A598-E0C15505B5C4}" type="pres">
      <dgm:prSet presAssocID="{B6001BCB-76D2-4B2B-85E0-BEDCFAB8ADB4}" presName="hierChild4" presStyleCnt="0"/>
      <dgm:spPr/>
    </dgm:pt>
    <dgm:pt modelId="{2F6E0CEE-582A-4622-9B7D-520B9C650BDE}" type="pres">
      <dgm:prSet presAssocID="{B6001BCB-76D2-4B2B-85E0-BEDCFAB8ADB4}" presName="hierChild5" presStyleCnt="0"/>
      <dgm:spPr/>
    </dgm:pt>
    <dgm:pt modelId="{4C84D55D-A359-454F-A9F0-712982E43CF5}" type="pres">
      <dgm:prSet presAssocID="{0C6CD782-EAE2-4D80-90B4-4CEFA080AB31}" presName="hierChild5" presStyleCnt="0"/>
      <dgm:spPr/>
    </dgm:pt>
    <dgm:pt modelId="{5BAFD87B-F355-4181-9402-AF61631DE1D3}" type="pres">
      <dgm:prSet presAssocID="{4495B793-9407-4548-9FC9-0FDEB78A4136}" presName="Name37" presStyleLbl="parChTrans1D2" presStyleIdx="3" presStyleCnt="5"/>
      <dgm:spPr/>
    </dgm:pt>
    <dgm:pt modelId="{663C7956-CDC5-4EF2-9493-C7699DD3F7A1}" type="pres">
      <dgm:prSet presAssocID="{49F373EC-92AF-46BA-94E2-C683C66D0162}" presName="hierRoot2" presStyleCnt="0">
        <dgm:presLayoutVars>
          <dgm:hierBranch val="init"/>
        </dgm:presLayoutVars>
      </dgm:prSet>
      <dgm:spPr/>
    </dgm:pt>
    <dgm:pt modelId="{CAF430F3-6411-41B3-8795-D67B35BD6223}" type="pres">
      <dgm:prSet presAssocID="{49F373EC-92AF-46BA-94E2-C683C66D0162}" presName="rootComposite" presStyleCnt="0"/>
      <dgm:spPr/>
    </dgm:pt>
    <dgm:pt modelId="{CEE2830E-F513-4270-9A53-97AE484A03FE}" type="pres">
      <dgm:prSet presAssocID="{49F373EC-92AF-46BA-94E2-C683C66D0162}" presName="rootText" presStyleLbl="node2" presStyleIdx="3" presStyleCnt="4">
        <dgm:presLayoutVars>
          <dgm:chPref val="3"/>
        </dgm:presLayoutVars>
      </dgm:prSet>
      <dgm:spPr/>
    </dgm:pt>
    <dgm:pt modelId="{D295A63A-FCB8-4100-B70E-D58318C5F720}" type="pres">
      <dgm:prSet presAssocID="{49F373EC-92AF-46BA-94E2-C683C66D0162}" presName="rootConnector" presStyleLbl="node2" presStyleIdx="3" presStyleCnt="4"/>
      <dgm:spPr/>
    </dgm:pt>
    <dgm:pt modelId="{CA8CF42F-2502-445E-A6A3-5918B2FFD265}" type="pres">
      <dgm:prSet presAssocID="{49F373EC-92AF-46BA-94E2-C683C66D0162}" presName="hierChild4" presStyleCnt="0"/>
      <dgm:spPr/>
    </dgm:pt>
    <dgm:pt modelId="{6B364BF7-8EA9-43A1-B6A7-856D9FD9F46F}" type="pres">
      <dgm:prSet presAssocID="{78A6003A-8C73-445B-BA1F-C902B03CC94B}" presName="Name37" presStyleLbl="parChTrans1D3" presStyleIdx="7" presStyleCnt="8"/>
      <dgm:spPr/>
    </dgm:pt>
    <dgm:pt modelId="{D2EBBC08-34EB-43E2-93E8-691A64627F3E}" type="pres">
      <dgm:prSet presAssocID="{2533C538-F472-4294-AEB5-26A5299FEC4B}" presName="hierRoot2" presStyleCnt="0">
        <dgm:presLayoutVars>
          <dgm:hierBranch val="init"/>
        </dgm:presLayoutVars>
      </dgm:prSet>
      <dgm:spPr/>
    </dgm:pt>
    <dgm:pt modelId="{D280C669-2738-4D8F-8ADC-FDC1738DB9FA}" type="pres">
      <dgm:prSet presAssocID="{2533C538-F472-4294-AEB5-26A5299FEC4B}" presName="rootComposite" presStyleCnt="0"/>
      <dgm:spPr/>
    </dgm:pt>
    <dgm:pt modelId="{7544D2F2-18C9-4B32-BAF2-BACF4ADFBC9A}" type="pres">
      <dgm:prSet presAssocID="{2533C538-F472-4294-AEB5-26A5299FEC4B}" presName="rootText" presStyleLbl="node3" presStyleIdx="7" presStyleCnt="8">
        <dgm:presLayoutVars>
          <dgm:chPref val="3"/>
        </dgm:presLayoutVars>
      </dgm:prSet>
      <dgm:spPr/>
    </dgm:pt>
    <dgm:pt modelId="{3F185139-A1FC-4738-A39C-D7A26D2D4F67}" type="pres">
      <dgm:prSet presAssocID="{2533C538-F472-4294-AEB5-26A5299FEC4B}" presName="rootConnector" presStyleLbl="node3" presStyleIdx="7" presStyleCnt="8"/>
      <dgm:spPr/>
    </dgm:pt>
    <dgm:pt modelId="{96AEEF6A-C20A-4524-9C6F-BF3DC206CC31}" type="pres">
      <dgm:prSet presAssocID="{2533C538-F472-4294-AEB5-26A5299FEC4B}" presName="hierChild4" presStyleCnt="0"/>
      <dgm:spPr/>
    </dgm:pt>
    <dgm:pt modelId="{AE9F0247-C87C-4525-8BCB-ED17D7300AFA}" type="pres">
      <dgm:prSet presAssocID="{2533C538-F472-4294-AEB5-26A5299FEC4B}" presName="hierChild5" presStyleCnt="0"/>
      <dgm:spPr/>
    </dgm:pt>
    <dgm:pt modelId="{A457EFBE-F973-47ED-9B18-FD6DD785947F}" type="pres">
      <dgm:prSet presAssocID="{49F373EC-92AF-46BA-94E2-C683C66D0162}" presName="hierChild5" presStyleCnt="0"/>
      <dgm:spPr/>
    </dgm:pt>
    <dgm:pt modelId="{029D91E4-BB46-4A4D-AFF6-6035E2C96B63}" type="pres">
      <dgm:prSet presAssocID="{4675DB14-50F2-4474-B03C-F37979121809}" presName="hierChild3" presStyleCnt="0"/>
      <dgm:spPr/>
    </dgm:pt>
    <dgm:pt modelId="{006881F9-AFEB-4F35-AEF5-028810487E6B}" type="pres">
      <dgm:prSet presAssocID="{8CC56662-8610-4B83-A191-9932B66326D1}" presName="Name111" presStyleLbl="parChTrans1D2" presStyleIdx="4" presStyleCnt="5"/>
      <dgm:spPr/>
    </dgm:pt>
    <dgm:pt modelId="{9F6E7977-6562-4D0E-BF55-C11315A5B653}" type="pres">
      <dgm:prSet presAssocID="{1D0C9D50-017C-4221-BBD1-03D83BB753F2}" presName="hierRoot3" presStyleCnt="0">
        <dgm:presLayoutVars>
          <dgm:hierBranch val="init"/>
        </dgm:presLayoutVars>
      </dgm:prSet>
      <dgm:spPr/>
    </dgm:pt>
    <dgm:pt modelId="{F6ACF0F9-F034-48B3-A6EC-7C3A9B3C81FF}" type="pres">
      <dgm:prSet presAssocID="{1D0C9D50-017C-4221-BBD1-03D83BB753F2}" presName="rootComposite3" presStyleCnt="0"/>
      <dgm:spPr/>
    </dgm:pt>
    <dgm:pt modelId="{96A5ED75-F321-461C-ABDC-FCED391AAF14}" type="pres">
      <dgm:prSet presAssocID="{1D0C9D50-017C-4221-BBD1-03D83BB753F2}" presName="rootText3" presStyleLbl="asst1" presStyleIdx="0" presStyleCnt="1" custLinFactX="33444" custLinFactNeighborX="100000" custLinFactNeighborY="-4852">
        <dgm:presLayoutVars>
          <dgm:chPref val="3"/>
        </dgm:presLayoutVars>
      </dgm:prSet>
      <dgm:spPr/>
    </dgm:pt>
    <dgm:pt modelId="{4F481A5D-F411-44CF-947D-DE82B80D12EE}" type="pres">
      <dgm:prSet presAssocID="{1D0C9D50-017C-4221-BBD1-03D83BB753F2}" presName="rootConnector3" presStyleLbl="asst1" presStyleIdx="0" presStyleCnt="1"/>
      <dgm:spPr/>
    </dgm:pt>
    <dgm:pt modelId="{31E14A0E-8837-476A-8D1C-D3FBF70C27C6}" type="pres">
      <dgm:prSet presAssocID="{1D0C9D50-017C-4221-BBD1-03D83BB753F2}" presName="hierChild6" presStyleCnt="0"/>
      <dgm:spPr/>
    </dgm:pt>
    <dgm:pt modelId="{BC8E80E9-5D47-49D6-94C2-B75040798449}" type="pres">
      <dgm:prSet presAssocID="{1D0C9D50-017C-4221-BBD1-03D83BB753F2}" presName="hierChild7" presStyleCnt="0"/>
      <dgm:spPr/>
    </dgm:pt>
  </dgm:ptLst>
  <dgm:cxnLst>
    <dgm:cxn modelId="{B5F47F06-287F-463A-80C5-287064C509D2}" srcId="{150905DF-AFED-4811-95FC-BBC59E130CAF}" destId="{4FD58172-02CC-45F2-80C6-0D84552D087C}" srcOrd="0" destOrd="0" parTransId="{8FFFEA7A-4BFB-4745-9F22-DAB4D86C23D1}" sibTransId="{1ADA854D-A6F4-4B68-A8FE-FB5194C3D82A}"/>
    <dgm:cxn modelId="{FDA24908-EE78-4848-867D-ABE197C6270C}" type="presOf" srcId="{4675DB14-50F2-4474-B03C-F37979121809}" destId="{FC1D5E63-3D16-4A60-9995-8AFC3D8F3D0A}" srcOrd="0" destOrd="0" presId="urn:microsoft.com/office/officeart/2005/8/layout/orgChart1"/>
    <dgm:cxn modelId="{0C30E809-0FA9-4E5D-8D46-FFBFAACCDCD7}" type="presOf" srcId="{CC4BE4C4-7A80-48C1-A5D3-BE72B2A6739D}" destId="{DD8567DF-A422-4F65-80A4-9361BFCB4C27}" srcOrd="0" destOrd="0" presId="urn:microsoft.com/office/officeart/2005/8/layout/orgChart1"/>
    <dgm:cxn modelId="{DD96140A-15A1-47EA-95AA-9E9E19C9458C}" type="presOf" srcId="{4675DB14-50F2-4474-B03C-F37979121809}" destId="{13984C41-3DE3-4365-8FC7-11888BCCFE58}" srcOrd="1" destOrd="0" presId="urn:microsoft.com/office/officeart/2005/8/layout/orgChart1"/>
    <dgm:cxn modelId="{DDE2470E-CFED-4C25-A2A8-5A2F8F89317E}" type="presOf" srcId="{78A6003A-8C73-445B-BA1F-C902B03CC94B}" destId="{6B364BF7-8EA9-43A1-B6A7-856D9FD9F46F}" srcOrd="0" destOrd="0" presId="urn:microsoft.com/office/officeart/2005/8/layout/orgChart1"/>
    <dgm:cxn modelId="{A9355316-4D8B-4671-A442-65636C65704A}" type="presOf" srcId="{2533C538-F472-4294-AEB5-26A5299FEC4B}" destId="{3F185139-A1FC-4738-A39C-D7A26D2D4F67}" srcOrd="1" destOrd="0" presId="urn:microsoft.com/office/officeart/2005/8/layout/orgChart1"/>
    <dgm:cxn modelId="{10CA6D18-78A8-4D06-B478-20D55546DB6B}" type="presOf" srcId="{CB90B744-9FE0-44BB-A31E-1675A0989872}" destId="{BCA3FFAB-2FD2-4F2C-B957-E62AF3D20415}" srcOrd="1" destOrd="0" presId="urn:microsoft.com/office/officeart/2005/8/layout/orgChart1"/>
    <dgm:cxn modelId="{0DA57D1D-0107-492F-AA3E-3DC8AC349047}" type="presOf" srcId="{0C6CD782-EAE2-4D80-90B4-4CEFA080AB31}" destId="{7E3857C5-FB2B-4D04-B6BE-24DBBE0007DF}" srcOrd="1" destOrd="0" presId="urn:microsoft.com/office/officeart/2005/8/layout/orgChart1"/>
    <dgm:cxn modelId="{5EFC522C-C14B-4F4A-8583-CD9D0677DAB8}" srcId="{0C6CD782-EAE2-4D80-90B4-4CEFA080AB31}" destId="{B6001BCB-76D2-4B2B-85E0-BEDCFAB8ADB4}" srcOrd="0" destOrd="0" parTransId="{EB3D3A19-5EDE-4E61-AD3F-74BD708E67FC}" sibTransId="{16D73337-1F7B-4864-A36F-A884871B7BE6}"/>
    <dgm:cxn modelId="{FA917E2F-1AB3-4EAA-8D65-5A762E029A0A}" type="presOf" srcId="{150905DF-AFED-4811-95FC-BBC59E130CAF}" destId="{DF9D99A2-7FBC-4AD6-AF3C-11659C3C53E3}" srcOrd="1" destOrd="0" presId="urn:microsoft.com/office/officeart/2005/8/layout/orgChart1"/>
    <dgm:cxn modelId="{565B7E3A-800B-4EF8-8CC1-DD1153185ED2}" type="presOf" srcId="{2261B58A-059F-4EBB-AE1A-3278023DA0F2}" destId="{963180A5-9FE9-4D21-8E65-A58991059691}" srcOrd="0" destOrd="0" presId="urn:microsoft.com/office/officeart/2005/8/layout/orgChart1"/>
    <dgm:cxn modelId="{7794853A-E2B0-40B6-93FD-20BC8795974C}" type="presOf" srcId="{8FFFEA7A-4BFB-4745-9F22-DAB4D86C23D1}" destId="{C5834848-BE16-4050-9F33-C7C0EFB3B136}" srcOrd="0" destOrd="0" presId="urn:microsoft.com/office/officeart/2005/8/layout/orgChart1"/>
    <dgm:cxn modelId="{17FC793F-2766-4226-A766-21EE5947485F}" type="presOf" srcId="{6FD22C82-AAC8-442F-8895-6EA1A710C44F}" destId="{08806FE6-2604-4C0A-A248-3DCF6A99B844}" srcOrd="0" destOrd="0" presId="urn:microsoft.com/office/officeart/2005/8/layout/orgChart1"/>
    <dgm:cxn modelId="{01805C40-43F8-46F4-80B8-0B0BC4A7178D}" type="presOf" srcId="{2533C538-F472-4294-AEB5-26A5299FEC4B}" destId="{7544D2F2-18C9-4B32-BAF2-BACF4ADFBC9A}" srcOrd="0" destOrd="0" presId="urn:microsoft.com/office/officeart/2005/8/layout/orgChart1"/>
    <dgm:cxn modelId="{7484CE42-753D-4FB8-80C8-331DD6D915D3}" type="presOf" srcId="{49F373EC-92AF-46BA-94E2-C683C66D0162}" destId="{CEE2830E-F513-4270-9A53-97AE484A03FE}" srcOrd="0" destOrd="0" presId="urn:microsoft.com/office/officeart/2005/8/layout/orgChart1"/>
    <dgm:cxn modelId="{A5D78444-914B-44EC-85DD-2650B6FAF1A2}" type="presOf" srcId="{1D0C9D50-017C-4221-BBD1-03D83BB753F2}" destId="{96A5ED75-F321-461C-ABDC-FCED391AAF14}" srcOrd="0" destOrd="0" presId="urn:microsoft.com/office/officeart/2005/8/layout/orgChart1"/>
    <dgm:cxn modelId="{03188765-C072-483C-953B-DB435AF4688F}" type="presOf" srcId="{B6001BCB-76D2-4B2B-85E0-BEDCFAB8ADB4}" destId="{1D5E1F42-913C-42D1-AB51-C26D9DDC4EC1}" srcOrd="0" destOrd="0" presId="urn:microsoft.com/office/officeart/2005/8/layout/orgChart1"/>
    <dgm:cxn modelId="{8FDECD46-292F-4EE4-8375-485E97074CA7}" type="presOf" srcId="{05F34380-F7F0-40B4-8275-388650183A6A}" destId="{14636AB7-3F90-44E1-A336-EA27F7FA7C5A}" srcOrd="0" destOrd="0" presId="urn:microsoft.com/office/officeart/2005/8/layout/orgChart1"/>
    <dgm:cxn modelId="{47C1E04A-6B56-4D1F-8078-A32D79440F86}" type="presOf" srcId="{8CC56662-8610-4B83-A191-9932B66326D1}" destId="{006881F9-AFEB-4F35-AEF5-028810487E6B}" srcOrd="0" destOrd="0" presId="urn:microsoft.com/office/officeart/2005/8/layout/orgChart1"/>
    <dgm:cxn modelId="{7FBEEB6B-948B-4AC3-8A56-BC1C03E371DF}" type="presOf" srcId="{4FD58172-02CC-45F2-80C6-0D84552D087C}" destId="{5983F313-1E85-4018-8F46-61B9E50A5504}" srcOrd="1" destOrd="0" presId="urn:microsoft.com/office/officeart/2005/8/layout/orgChart1"/>
    <dgm:cxn modelId="{2EAA5F6C-E0E6-4265-AD2E-371B22302592}" type="presOf" srcId="{CB90B744-9FE0-44BB-A31E-1675A0989872}" destId="{03D8E942-4443-4073-9709-868A80EBD7CC}" srcOrd="0" destOrd="0" presId="urn:microsoft.com/office/officeart/2005/8/layout/orgChart1"/>
    <dgm:cxn modelId="{B4A7444D-1FC2-46B9-A1C1-3DC8FC656244}" type="presOf" srcId="{CF181CE6-E3AF-4AE9-BC49-33C3CD3E1A3E}" destId="{FFA89984-E33D-4D1E-9910-B166576EF2C3}" srcOrd="0" destOrd="0" presId="urn:microsoft.com/office/officeart/2005/8/layout/orgChart1"/>
    <dgm:cxn modelId="{25E28A70-B48A-42AE-BB97-4CA08920AEBC}" type="presOf" srcId="{B6001BCB-76D2-4B2B-85E0-BEDCFAB8ADB4}" destId="{32940EF5-842B-4E51-9F31-4954C408E716}" srcOrd="1" destOrd="0" presId="urn:microsoft.com/office/officeart/2005/8/layout/orgChart1"/>
    <dgm:cxn modelId="{6B774652-3C1D-4ABA-955E-7E646F8BABA2}" type="presOf" srcId="{0C6CD782-EAE2-4D80-90B4-4CEFA080AB31}" destId="{21181DE8-FE7B-4898-A595-B0BE4C6EE055}" srcOrd="0" destOrd="0" presId="urn:microsoft.com/office/officeart/2005/8/layout/orgChart1"/>
    <dgm:cxn modelId="{43131E73-B29B-402F-8127-5E244F985FB0}" type="presOf" srcId="{0A9F9224-62A0-48FA-8A8D-DB51AFF6256C}" destId="{0595B8E6-6D5F-4C2A-B22F-E367AAB40CC4}" srcOrd="0" destOrd="0" presId="urn:microsoft.com/office/officeart/2005/8/layout/orgChart1"/>
    <dgm:cxn modelId="{6DEB5953-FA68-49B8-BD33-4CB0E8D44D6E}" srcId="{4675DB14-50F2-4474-B03C-F37979121809}" destId="{0A9F9224-62A0-48FA-8A8D-DB51AFF6256C}" srcOrd="1" destOrd="0" parTransId="{05F34380-F7F0-40B4-8275-388650183A6A}" sibTransId="{9EFEE8E3-B487-4036-8B33-D0CEE5765113}"/>
    <dgm:cxn modelId="{DE4D1676-2F11-4D81-940A-DC855E041EC2}" srcId="{CC4BE4C4-7A80-48C1-A5D3-BE72B2A6739D}" destId="{4675DB14-50F2-4474-B03C-F37979121809}" srcOrd="0" destOrd="0" parTransId="{AD0F1BB5-5A23-41A1-A27A-8DCAEFBDEB5D}" sibTransId="{5AC4EB6D-F631-4C43-BF99-37F6BCB8E6EB}"/>
    <dgm:cxn modelId="{1FFDA877-7646-432E-BF09-352FD875B5A4}" srcId="{0A9F9224-62A0-48FA-8A8D-DB51AFF6256C}" destId="{CB90B744-9FE0-44BB-A31E-1675A0989872}" srcOrd="0" destOrd="0" parTransId="{6FD22C82-AAC8-442F-8895-6EA1A710C44F}" sibTransId="{FE46BF88-2075-4F4A-A4DD-1E09DCFC10D9}"/>
    <dgm:cxn modelId="{B51A1F78-D171-471C-A168-3C746DCD27B0}" type="presOf" srcId="{EB3D3A19-5EDE-4E61-AD3F-74BD708E67FC}" destId="{9683F756-716F-4609-AA50-DC2603CA3C29}" srcOrd="0" destOrd="0" presId="urn:microsoft.com/office/officeart/2005/8/layout/orgChart1"/>
    <dgm:cxn modelId="{6D0C557D-8BA5-4FF6-B229-EE89C934DCF4}" type="presOf" srcId="{1D0C9D50-017C-4221-BBD1-03D83BB753F2}" destId="{4F481A5D-F411-44CF-947D-DE82B80D12EE}" srcOrd="1" destOrd="0" presId="urn:microsoft.com/office/officeart/2005/8/layout/orgChart1"/>
    <dgm:cxn modelId="{6EE96D81-49E4-414D-A255-9A793EA5E86C}" type="presOf" srcId="{2261B58A-059F-4EBB-AE1A-3278023DA0F2}" destId="{B3363355-E3D7-45CC-BB31-F7272A2DF97B}" srcOrd="1" destOrd="0" presId="urn:microsoft.com/office/officeart/2005/8/layout/orgChart1"/>
    <dgm:cxn modelId="{D9881D86-AC90-4742-9D8E-CE89C6ED53F3}" type="presOf" srcId="{150905DF-AFED-4811-95FC-BBC59E130CAF}" destId="{CB1316E6-03DF-45C3-A53E-9E46F62DA23D}" srcOrd="0" destOrd="0" presId="urn:microsoft.com/office/officeart/2005/8/layout/orgChart1"/>
    <dgm:cxn modelId="{554CAD8F-10CE-4AF1-ADEA-1A074499A820}" type="presOf" srcId="{3A93FE54-43D6-4E77-B878-2F7ACA7D9694}" destId="{100F8809-2143-4CD3-B1FD-30F1A31728BC}" srcOrd="0" destOrd="0" presId="urn:microsoft.com/office/officeart/2005/8/layout/orgChart1"/>
    <dgm:cxn modelId="{5197A893-71BF-4FA0-8236-25C55D5079CA}" srcId="{4675DB14-50F2-4474-B03C-F37979121809}" destId="{49F373EC-92AF-46BA-94E2-C683C66D0162}" srcOrd="3" destOrd="0" parTransId="{4495B793-9407-4548-9FC9-0FDEB78A4136}" sibTransId="{9F066377-0FC0-4381-975D-6E33ADA6B350}"/>
    <dgm:cxn modelId="{AF604AA2-2276-424D-AB08-370538D9E021}" type="presOf" srcId="{390087CA-3567-4146-A7EA-54DE3D1D6E28}" destId="{11CF2192-D3E4-4562-A68B-381BF734954F}" srcOrd="0" destOrd="0" presId="urn:microsoft.com/office/officeart/2005/8/layout/orgChart1"/>
    <dgm:cxn modelId="{EF2E43A3-E0F5-446A-8E6F-334C7BD85155}" type="presOf" srcId="{E5559E4E-02A3-4874-AA2D-911F89EE76A2}" destId="{8D10D267-C5B3-443B-A360-E53BA52F5099}" srcOrd="1" destOrd="0" presId="urn:microsoft.com/office/officeart/2005/8/layout/orgChart1"/>
    <dgm:cxn modelId="{6BB5F1A9-8903-4DBF-AA1C-CF351A959205}" type="presOf" srcId="{49F373EC-92AF-46BA-94E2-C683C66D0162}" destId="{D295A63A-FCB8-4100-B70E-D58318C5F720}" srcOrd="1" destOrd="0" presId="urn:microsoft.com/office/officeart/2005/8/layout/orgChart1"/>
    <dgm:cxn modelId="{68397CAA-5D06-43FB-A7D2-573FC531B227}" srcId="{49F373EC-92AF-46BA-94E2-C683C66D0162}" destId="{2533C538-F472-4294-AEB5-26A5299FEC4B}" srcOrd="0" destOrd="0" parTransId="{78A6003A-8C73-445B-BA1F-C902B03CC94B}" sibTransId="{079BC56E-EF54-411F-ABEB-139A3A746FAC}"/>
    <dgm:cxn modelId="{96B765B0-DC94-4C1C-8487-0DBA686319E1}" type="presOf" srcId="{840F41F4-6FFB-4346-B82A-32A35C973D5F}" destId="{387E8024-E6B0-40D0-B28E-EEB0B5964540}" srcOrd="0" destOrd="0" presId="urn:microsoft.com/office/officeart/2005/8/layout/orgChart1"/>
    <dgm:cxn modelId="{13D4A2B2-614C-4E88-A7E6-71C3770774D3}" srcId="{4675DB14-50F2-4474-B03C-F37979121809}" destId="{0C6CD782-EAE2-4D80-90B4-4CEFA080AB31}" srcOrd="2" destOrd="0" parTransId="{B07FD702-DB4D-486B-8523-9E671AE3659D}" sibTransId="{576935EE-68FC-4CC0-9D1E-8EB49EE0BA60}"/>
    <dgm:cxn modelId="{928099B7-DE8C-4A03-901C-387FC7A04F6B}" srcId="{4675DB14-50F2-4474-B03C-F37979121809}" destId="{1D0C9D50-017C-4221-BBD1-03D83BB753F2}" srcOrd="4" destOrd="0" parTransId="{8CC56662-8610-4B83-A191-9932B66326D1}" sibTransId="{26F5AEA1-F698-41B2-8A49-F4B578F9FC47}"/>
    <dgm:cxn modelId="{4C5097BD-6A0B-437E-8EC0-B4180159ED16}" srcId="{150905DF-AFED-4811-95FC-BBC59E130CAF}" destId="{A475CBE4-A517-49C1-B597-C1FB82B09102}" srcOrd="2" destOrd="0" parTransId="{3A93FE54-43D6-4E77-B878-2F7ACA7D9694}" sibTransId="{40968980-3BFB-45AC-BD55-3E25F659A964}"/>
    <dgm:cxn modelId="{79E3DAC0-ACCE-4F11-8D79-0083E34C45B8}" srcId="{150905DF-AFED-4811-95FC-BBC59E130CAF}" destId="{390087CA-3567-4146-A7EA-54DE3D1D6E28}" srcOrd="1" destOrd="0" parTransId="{840F41F4-6FFB-4346-B82A-32A35C973D5F}" sibTransId="{749A6F78-D0B0-47F1-868D-27814D98D336}"/>
    <dgm:cxn modelId="{3AE19EC4-2801-4C0A-835C-EEFB522E7B40}" type="presOf" srcId="{4FD58172-02CC-45F2-80C6-0D84552D087C}" destId="{02E02694-40D0-4C8D-B7F3-D2B67FC92F7F}" srcOrd="0" destOrd="0" presId="urn:microsoft.com/office/officeart/2005/8/layout/orgChart1"/>
    <dgm:cxn modelId="{36749BCB-6BB6-4359-8672-DFF774D6FE2F}" type="presOf" srcId="{4495B793-9407-4548-9FC9-0FDEB78A4136}" destId="{5BAFD87B-F355-4181-9402-AF61631DE1D3}" srcOrd="0" destOrd="0" presId="urn:microsoft.com/office/officeart/2005/8/layout/orgChart1"/>
    <dgm:cxn modelId="{EE6CF8CF-5A3B-4BDC-8E48-C857A9638A71}" type="presOf" srcId="{390087CA-3567-4146-A7EA-54DE3D1D6E28}" destId="{FF1681E5-65F7-4584-B491-979179B3C551}" srcOrd="1" destOrd="0" presId="urn:microsoft.com/office/officeart/2005/8/layout/orgChart1"/>
    <dgm:cxn modelId="{87957DD0-84F2-46FA-B4F5-B0E283183390}" srcId="{0A9F9224-62A0-48FA-8A8D-DB51AFF6256C}" destId="{E5559E4E-02A3-4874-AA2D-911F89EE76A2}" srcOrd="2" destOrd="0" parTransId="{5B1BECFF-31DF-4C23-8796-0876CB5F9F1C}" sibTransId="{E3C8BFCD-0E9C-429F-A503-54B2EF2A6816}"/>
    <dgm:cxn modelId="{6D656FD1-7086-4455-8913-F7E07C7FE180}" type="presOf" srcId="{5B1BECFF-31DF-4C23-8796-0876CB5F9F1C}" destId="{CBFA6D7F-8169-41F9-9F10-198629DB41F7}" srcOrd="0" destOrd="0" presId="urn:microsoft.com/office/officeart/2005/8/layout/orgChart1"/>
    <dgm:cxn modelId="{799AEEDA-AB36-44E7-8D03-8F16F3421389}" type="presOf" srcId="{44F14D6C-F6A1-471E-8EFF-816B489D1663}" destId="{15C4D85B-EF02-46C9-9044-BAB4FF33E084}" srcOrd="0" destOrd="0" presId="urn:microsoft.com/office/officeart/2005/8/layout/orgChart1"/>
    <dgm:cxn modelId="{D539B7DC-3172-4CDF-A88A-B00BBDE16FA8}" type="presOf" srcId="{A475CBE4-A517-49C1-B597-C1FB82B09102}" destId="{288DD1BC-2BA9-4CB4-A8BF-14C75651BD44}" srcOrd="1" destOrd="0" presId="urn:microsoft.com/office/officeart/2005/8/layout/orgChart1"/>
    <dgm:cxn modelId="{25F2DADD-020D-46B1-9F42-8E31E4E8E2E4}" type="presOf" srcId="{B07FD702-DB4D-486B-8523-9E671AE3659D}" destId="{2D6A5376-3B66-4FE2-BB5B-3B02C4F856A2}" srcOrd="0" destOrd="0" presId="urn:microsoft.com/office/officeart/2005/8/layout/orgChart1"/>
    <dgm:cxn modelId="{302B4EDE-2C53-4DA1-9275-AC4603A44478}" type="presOf" srcId="{A475CBE4-A517-49C1-B597-C1FB82B09102}" destId="{02E4E440-8D85-4273-898C-DA32D896C9A3}" srcOrd="0" destOrd="0" presId="urn:microsoft.com/office/officeart/2005/8/layout/orgChart1"/>
    <dgm:cxn modelId="{E1B637E8-55C7-4227-B6CA-5FB575DC38BE}" srcId="{0A9F9224-62A0-48FA-8A8D-DB51AFF6256C}" destId="{2261B58A-059F-4EBB-AE1A-3278023DA0F2}" srcOrd="1" destOrd="0" parTransId="{44F14D6C-F6A1-471E-8EFF-816B489D1663}" sibTransId="{8378B92B-71CB-4D2F-B9B6-B3B8A4F79059}"/>
    <dgm:cxn modelId="{DACE64E9-5BCE-4589-89A8-2D2CFCE125FB}" type="presOf" srcId="{0A9F9224-62A0-48FA-8A8D-DB51AFF6256C}" destId="{7F732ACB-5959-43B4-8953-70A9EE12DE0E}" srcOrd="1" destOrd="0" presId="urn:microsoft.com/office/officeart/2005/8/layout/orgChart1"/>
    <dgm:cxn modelId="{54CF93F2-0FB2-40D6-97D4-FB48F836B027}" type="presOf" srcId="{E5559E4E-02A3-4874-AA2D-911F89EE76A2}" destId="{E47D4D60-2176-4FCF-8BA1-4DBD13B1D240}" srcOrd="0" destOrd="0" presId="urn:microsoft.com/office/officeart/2005/8/layout/orgChart1"/>
    <dgm:cxn modelId="{645A84FC-9FEE-4B65-B320-6C3A2874B29E}" srcId="{4675DB14-50F2-4474-B03C-F37979121809}" destId="{150905DF-AFED-4811-95FC-BBC59E130CAF}" srcOrd="0" destOrd="0" parTransId="{CF181CE6-E3AF-4AE9-BC49-33C3CD3E1A3E}" sibTransId="{1363DCE2-9D4A-46B4-8E1E-B54DDA53A22A}"/>
    <dgm:cxn modelId="{B7FEA121-3541-4253-8D01-879B8751937E}" type="presParOf" srcId="{DD8567DF-A422-4F65-80A4-9361BFCB4C27}" destId="{D42B18E7-68F8-428B-BAB4-321483CC50E1}" srcOrd="0" destOrd="0" presId="urn:microsoft.com/office/officeart/2005/8/layout/orgChart1"/>
    <dgm:cxn modelId="{7C6C798B-11EC-47CB-8F04-F16D7AE794E8}" type="presParOf" srcId="{D42B18E7-68F8-428B-BAB4-321483CC50E1}" destId="{4D0960A7-0DD0-41DA-B28F-06A8A42C3ED4}" srcOrd="0" destOrd="0" presId="urn:microsoft.com/office/officeart/2005/8/layout/orgChart1"/>
    <dgm:cxn modelId="{03676243-5CDA-4C07-B6CE-66903F8DF3A4}" type="presParOf" srcId="{4D0960A7-0DD0-41DA-B28F-06A8A42C3ED4}" destId="{FC1D5E63-3D16-4A60-9995-8AFC3D8F3D0A}" srcOrd="0" destOrd="0" presId="urn:microsoft.com/office/officeart/2005/8/layout/orgChart1"/>
    <dgm:cxn modelId="{9C9FE99A-6431-432A-9A4C-EB5C7BE09A94}" type="presParOf" srcId="{4D0960A7-0DD0-41DA-B28F-06A8A42C3ED4}" destId="{13984C41-3DE3-4365-8FC7-11888BCCFE58}" srcOrd="1" destOrd="0" presId="urn:microsoft.com/office/officeart/2005/8/layout/orgChart1"/>
    <dgm:cxn modelId="{436D3532-455E-4AF9-9A47-A28F5EFCBAE4}" type="presParOf" srcId="{D42B18E7-68F8-428B-BAB4-321483CC50E1}" destId="{D60D47CD-47EC-46AF-937F-ACCB09627296}" srcOrd="1" destOrd="0" presId="urn:microsoft.com/office/officeart/2005/8/layout/orgChart1"/>
    <dgm:cxn modelId="{DB89CEF1-84FF-4365-A231-97990CE64240}" type="presParOf" srcId="{D60D47CD-47EC-46AF-937F-ACCB09627296}" destId="{FFA89984-E33D-4D1E-9910-B166576EF2C3}" srcOrd="0" destOrd="0" presId="urn:microsoft.com/office/officeart/2005/8/layout/orgChart1"/>
    <dgm:cxn modelId="{4C91A420-2C15-4B83-9390-B1A495DB6E1E}" type="presParOf" srcId="{D60D47CD-47EC-46AF-937F-ACCB09627296}" destId="{053C6F08-D9F3-4D8B-81E1-4543686B6D56}" srcOrd="1" destOrd="0" presId="urn:microsoft.com/office/officeart/2005/8/layout/orgChart1"/>
    <dgm:cxn modelId="{BA646BF7-46EB-4A7D-B23B-0A53FF09ECDF}" type="presParOf" srcId="{053C6F08-D9F3-4D8B-81E1-4543686B6D56}" destId="{92D896C9-FA0E-4B58-92F7-12948B174479}" srcOrd="0" destOrd="0" presId="urn:microsoft.com/office/officeart/2005/8/layout/orgChart1"/>
    <dgm:cxn modelId="{F1ABFFA4-DD75-4768-8F97-BF5F4D042F9B}" type="presParOf" srcId="{92D896C9-FA0E-4B58-92F7-12948B174479}" destId="{CB1316E6-03DF-45C3-A53E-9E46F62DA23D}" srcOrd="0" destOrd="0" presId="urn:microsoft.com/office/officeart/2005/8/layout/orgChart1"/>
    <dgm:cxn modelId="{4C78B7D0-CB55-41E1-87DD-069D67969FA3}" type="presParOf" srcId="{92D896C9-FA0E-4B58-92F7-12948B174479}" destId="{DF9D99A2-7FBC-4AD6-AF3C-11659C3C53E3}" srcOrd="1" destOrd="0" presId="urn:microsoft.com/office/officeart/2005/8/layout/orgChart1"/>
    <dgm:cxn modelId="{13D002AA-2A23-4D13-9F67-82EB40B4F64B}" type="presParOf" srcId="{053C6F08-D9F3-4D8B-81E1-4543686B6D56}" destId="{C49FF79D-9C65-4463-B600-30686F3B7A14}" srcOrd="1" destOrd="0" presId="urn:microsoft.com/office/officeart/2005/8/layout/orgChart1"/>
    <dgm:cxn modelId="{230C0170-FDA4-42FA-A72B-15C445EA1EA5}" type="presParOf" srcId="{C49FF79D-9C65-4463-B600-30686F3B7A14}" destId="{C5834848-BE16-4050-9F33-C7C0EFB3B136}" srcOrd="0" destOrd="0" presId="urn:microsoft.com/office/officeart/2005/8/layout/orgChart1"/>
    <dgm:cxn modelId="{C5FD9D3C-4A37-4DCD-A854-36054F0A0301}" type="presParOf" srcId="{C49FF79D-9C65-4463-B600-30686F3B7A14}" destId="{7B5B3495-1E43-4801-B30C-B236E4CAEAE7}" srcOrd="1" destOrd="0" presId="urn:microsoft.com/office/officeart/2005/8/layout/orgChart1"/>
    <dgm:cxn modelId="{51F42F04-8A60-4DC9-8E74-33F443B12A14}" type="presParOf" srcId="{7B5B3495-1E43-4801-B30C-B236E4CAEAE7}" destId="{9BD3ADDE-1C43-412D-8124-3C7547086341}" srcOrd="0" destOrd="0" presId="urn:microsoft.com/office/officeart/2005/8/layout/orgChart1"/>
    <dgm:cxn modelId="{4604C660-7695-4C22-B8C5-8E62713C402A}" type="presParOf" srcId="{9BD3ADDE-1C43-412D-8124-3C7547086341}" destId="{02E02694-40D0-4C8D-B7F3-D2B67FC92F7F}" srcOrd="0" destOrd="0" presId="urn:microsoft.com/office/officeart/2005/8/layout/orgChart1"/>
    <dgm:cxn modelId="{888EFADD-3E99-46A0-ABFD-395F6C078F0C}" type="presParOf" srcId="{9BD3ADDE-1C43-412D-8124-3C7547086341}" destId="{5983F313-1E85-4018-8F46-61B9E50A5504}" srcOrd="1" destOrd="0" presId="urn:microsoft.com/office/officeart/2005/8/layout/orgChart1"/>
    <dgm:cxn modelId="{9BB437E9-1901-4B06-A4AF-EF8EC8BA3874}" type="presParOf" srcId="{7B5B3495-1E43-4801-B30C-B236E4CAEAE7}" destId="{B6ABA1BE-C146-4DE6-A8F9-FB5E49892936}" srcOrd="1" destOrd="0" presId="urn:microsoft.com/office/officeart/2005/8/layout/orgChart1"/>
    <dgm:cxn modelId="{4B9489BC-5377-4CA9-833E-48857B565967}" type="presParOf" srcId="{7B5B3495-1E43-4801-B30C-B236E4CAEAE7}" destId="{44AE1149-9617-4C79-98EA-ABA79215B834}" srcOrd="2" destOrd="0" presId="urn:microsoft.com/office/officeart/2005/8/layout/orgChart1"/>
    <dgm:cxn modelId="{5F6F24AC-A14E-4A43-BC3F-54F9B1DDEB24}" type="presParOf" srcId="{C49FF79D-9C65-4463-B600-30686F3B7A14}" destId="{387E8024-E6B0-40D0-B28E-EEB0B5964540}" srcOrd="2" destOrd="0" presId="urn:microsoft.com/office/officeart/2005/8/layout/orgChart1"/>
    <dgm:cxn modelId="{870AEB6A-42A9-471D-8BB2-802C3962BF2C}" type="presParOf" srcId="{C49FF79D-9C65-4463-B600-30686F3B7A14}" destId="{E2819C0F-4230-4CAE-8EDA-CB7CE629759F}" srcOrd="3" destOrd="0" presId="urn:microsoft.com/office/officeart/2005/8/layout/orgChart1"/>
    <dgm:cxn modelId="{0D2875CE-0AA7-4DEB-AC3F-16DF25F6FBE8}" type="presParOf" srcId="{E2819C0F-4230-4CAE-8EDA-CB7CE629759F}" destId="{FDF2D6EE-3F75-46D9-A9FB-ECE2009B16BC}" srcOrd="0" destOrd="0" presId="urn:microsoft.com/office/officeart/2005/8/layout/orgChart1"/>
    <dgm:cxn modelId="{F6066F72-7E3B-44CC-BBF9-7A3459DEB047}" type="presParOf" srcId="{FDF2D6EE-3F75-46D9-A9FB-ECE2009B16BC}" destId="{11CF2192-D3E4-4562-A68B-381BF734954F}" srcOrd="0" destOrd="0" presId="urn:microsoft.com/office/officeart/2005/8/layout/orgChart1"/>
    <dgm:cxn modelId="{04F34D8F-408E-4A2E-A8E6-5904B5B6D5CB}" type="presParOf" srcId="{FDF2D6EE-3F75-46D9-A9FB-ECE2009B16BC}" destId="{FF1681E5-65F7-4584-B491-979179B3C551}" srcOrd="1" destOrd="0" presId="urn:microsoft.com/office/officeart/2005/8/layout/orgChart1"/>
    <dgm:cxn modelId="{6B1454D2-F7AC-4664-85DF-4A3F62FBD88C}" type="presParOf" srcId="{E2819C0F-4230-4CAE-8EDA-CB7CE629759F}" destId="{0F15166D-ECEB-4C3F-B03F-C777F9B589EF}" srcOrd="1" destOrd="0" presId="urn:microsoft.com/office/officeart/2005/8/layout/orgChart1"/>
    <dgm:cxn modelId="{4AE3FE1C-B633-4342-861B-5F3A0506CFB8}" type="presParOf" srcId="{E2819C0F-4230-4CAE-8EDA-CB7CE629759F}" destId="{B9EFF556-B2AF-4BF7-82C4-C38306901167}" srcOrd="2" destOrd="0" presId="urn:microsoft.com/office/officeart/2005/8/layout/orgChart1"/>
    <dgm:cxn modelId="{2B2DCF2E-3037-4E31-BB9E-5FEE8A9D75D5}" type="presParOf" srcId="{C49FF79D-9C65-4463-B600-30686F3B7A14}" destId="{100F8809-2143-4CD3-B1FD-30F1A31728BC}" srcOrd="4" destOrd="0" presId="urn:microsoft.com/office/officeart/2005/8/layout/orgChart1"/>
    <dgm:cxn modelId="{15883D97-3946-4F95-AA87-0C2C8189ECAC}" type="presParOf" srcId="{C49FF79D-9C65-4463-B600-30686F3B7A14}" destId="{02A7B1E2-7A0A-4882-886D-7D05948C34B7}" srcOrd="5" destOrd="0" presId="urn:microsoft.com/office/officeart/2005/8/layout/orgChart1"/>
    <dgm:cxn modelId="{981C7386-36FC-40A0-A563-AD3F33FCB907}" type="presParOf" srcId="{02A7B1E2-7A0A-4882-886D-7D05948C34B7}" destId="{670CE2D8-F200-48B3-921A-97D48F36FDF7}" srcOrd="0" destOrd="0" presId="urn:microsoft.com/office/officeart/2005/8/layout/orgChart1"/>
    <dgm:cxn modelId="{8B4A4E3E-6624-49DA-ACB5-9B01AA3D6A75}" type="presParOf" srcId="{670CE2D8-F200-48B3-921A-97D48F36FDF7}" destId="{02E4E440-8D85-4273-898C-DA32D896C9A3}" srcOrd="0" destOrd="0" presId="urn:microsoft.com/office/officeart/2005/8/layout/orgChart1"/>
    <dgm:cxn modelId="{B552AC9E-0787-4CB3-A1F5-06EAD1266211}" type="presParOf" srcId="{670CE2D8-F200-48B3-921A-97D48F36FDF7}" destId="{288DD1BC-2BA9-4CB4-A8BF-14C75651BD44}" srcOrd="1" destOrd="0" presId="urn:microsoft.com/office/officeart/2005/8/layout/orgChart1"/>
    <dgm:cxn modelId="{87D6E147-D81B-4D5C-AF11-5058D5F2DC7A}" type="presParOf" srcId="{02A7B1E2-7A0A-4882-886D-7D05948C34B7}" destId="{D3825C65-AC61-4598-8265-DBBCE5A3EE81}" srcOrd="1" destOrd="0" presId="urn:microsoft.com/office/officeart/2005/8/layout/orgChart1"/>
    <dgm:cxn modelId="{850BEF75-164C-40C7-8877-6A6A0BCFA956}" type="presParOf" srcId="{02A7B1E2-7A0A-4882-886D-7D05948C34B7}" destId="{45949554-A721-4270-8420-B2FF81F77128}" srcOrd="2" destOrd="0" presId="urn:microsoft.com/office/officeart/2005/8/layout/orgChart1"/>
    <dgm:cxn modelId="{3651BAA1-91EB-4CFC-9117-33B437B0CFE6}" type="presParOf" srcId="{053C6F08-D9F3-4D8B-81E1-4543686B6D56}" destId="{692B3277-4EC2-4D91-B310-AA0D3AEB7EDC}" srcOrd="2" destOrd="0" presId="urn:microsoft.com/office/officeart/2005/8/layout/orgChart1"/>
    <dgm:cxn modelId="{D72BF175-53EF-405D-BC92-13A1501FE96F}" type="presParOf" srcId="{D60D47CD-47EC-46AF-937F-ACCB09627296}" destId="{14636AB7-3F90-44E1-A336-EA27F7FA7C5A}" srcOrd="2" destOrd="0" presId="urn:microsoft.com/office/officeart/2005/8/layout/orgChart1"/>
    <dgm:cxn modelId="{515C33E7-A2FD-4EC8-ABCA-D93A3E80006F}" type="presParOf" srcId="{D60D47CD-47EC-46AF-937F-ACCB09627296}" destId="{917FFF1E-E82A-4230-BCEE-7419790DAF7B}" srcOrd="3" destOrd="0" presId="urn:microsoft.com/office/officeart/2005/8/layout/orgChart1"/>
    <dgm:cxn modelId="{429F2504-7F03-4D5A-82CD-09536D4AAE97}" type="presParOf" srcId="{917FFF1E-E82A-4230-BCEE-7419790DAF7B}" destId="{0694E770-1077-41CB-A40E-27081937DC14}" srcOrd="0" destOrd="0" presId="urn:microsoft.com/office/officeart/2005/8/layout/orgChart1"/>
    <dgm:cxn modelId="{F025B022-558F-4F2E-9107-4FF0FFEFC3A6}" type="presParOf" srcId="{0694E770-1077-41CB-A40E-27081937DC14}" destId="{0595B8E6-6D5F-4C2A-B22F-E367AAB40CC4}" srcOrd="0" destOrd="0" presId="urn:microsoft.com/office/officeart/2005/8/layout/orgChart1"/>
    <dgm:cxn modelId="{E2E0931D-A84F-4F34-85EE-0B56B5AD96E0}" type="presParOf" srcId="{0694E770-1077-41CB-A40E-27081937DC14}" destId="{7F732ACB-5959-43B4-8953-70A9EE12DE0E}" srcOrd="1" destOrd="0" presId="urn:microsoft.com/office/officeart/2005/8/layout/orgChart1"/>
    <dgm:cxn modelId="{EC03D749-8B84-4D2E-AC83-9D7BCA65F3D4}" type="presParOf" srcId="{917FFF1E-E82A-4230-BCEE-7419790DAF7B}" destId="{07CE0845-4EB2-4E6C-A748-F85CB8749AFF}" srcOrd="1" destOrd="0" presId="urn:microsoft.com/office/officeart/2005/8/layout/orgChart1"/>
    <dgm:cxn modelId="{704B01EC-37EE-443B-A157-69C93C26A5B6}" type="presParOf" srcId="{07CE0845-4EB2-4E6C-A748-F85CB8749AFF}" destId="{08806FE6-2604-4C0A-A248-3DCF6A99B844}" srcOrd="0" destOrd="0" presId="urn:microsoft.com/office/officeart/2005/8/layout/orgChart1"/>
    <dgm:cxn modelId="{D3766323-D6BB-4170-B923-C629A94BB628}" type="presParOf" srcId="{07CE0845-4EB2-4E6C-A748-F85CB8749AFF}" destId="{E95F5153-9E69-4F5D-9198-89EC90B4DA0F}" srcOrd="1" destOrd="0" presId="urn:microsoft.com/office/officeart/2005/8/layout/orgChart1"/>
    <dgm:cxn modelId="{9C012CD6-1609-4E8E-99CC-74D882F139FA}" type="presParOf" srcId="{E95F5153-9E69-4F5D-9198-89EC90B4DA0F}" destId="{7A6110DD-5505-4FB0-A25C-8264F701DC39}" srcOrd="0" destOrd="0" presId="urn:microsoft.com/office/officeart/2005/8/layout/orgChart1"/>
    <dgm:cxn modelId="{1A7BA078-A326-49D2-8A9E-607E56D58F18}" type="presParOf" srcId="{7A6110DD-5505-4FB0-A25C-8264F701DC39}" destId="{03D8E942-4443-4073-9709-868A80EBD7CC}" srcOrd="0" destOrd="0" presId="urn:microsoft.com/office/officeart/2005/8/layout/orgChart1"/>
    <dgm:cxn modelId="{53D1675C-4ABB-4FCA-BBB3-7F4E9AA01C88}" type="presParOf" srcId="{7A6110DD-5505-4FB0-A25C-8264F701DC39}" destId="{BCA3FFAB-2FD2-4F2C-B957-E62AF3D20415}" srcOrd="1" destOrd="0" presId="urn:microsoft.com/office/officeart/2005/8/layout/orgChart1"/>
    <dgm:cxn modelId="{2A6DC153-14B2-4B3A-A15B-A7E3443A354C}" type="presParOf" srcId="{E95F5153-9E69-4F5D-9198-89EC90B4DA0F}" destId="{F1E2DB86-75F6-4CF0-BEFC-B833726565CD}" srcOrd="1" destOrd="0" presId="urn:microsoft.com/office/officeart/2005/8/layout/orgChart1"/>
    <dgm:cxn modelId="{44EE6A9E-BC60-4AFF-86A2-A7E584F3ADE7}" type="presParOf" srcId="{E95F5153-9E69-4F5D-9198-89EC90B4DA0F}" destId="{0B2307BF-1E81-4DD2-849C-335CE4486891}" srcOrd="2" destOrd="0" presId="urn:microsoft.com/office/officeart/2005/8/layout/orgChart1"/>
    <dgm:cxn modelId="{B73FEFEE-997D-4841-ABAE-A0C07CA1FB0E}" type="presParOf" srcId="{07CE0845-4EB2-4E6C-A748-F85CB8749AFF}" destId="{15C4D85B-EF02-46C9-9044-BAB4FF33E084}" srcOrd="2" destOrd="0" presId="urn:microsoft.com/office/officeart/2005/8/layout/orgChart1"/>
    <dgm:cxn modelId="{87B405CA-3DE5-470A-9157-B287BB707FC3}" type="presParOf" srcId="{07CE0845-4EB2-4E6C-A748-F85CB8749AFF}" destId="{65C2AE0B-61C5-4674-A2E2-2EBD5FCBFE79}" srcOrd="3" destOrd="0" presId="urn:microsoft.com/office/officeart/2005/8/layout/orgChart1"/>
    <dgm:cxn modelId="{DCE37EA9-727C-4C1F-9C58-3113CBEAACFE}" type="presParOf" srcId="{65C2AE0B-61C5-4674-A2E2-2EBD5FCBFE79}" destId="{C9EED18B-4130-407E-87E4-B3C46148DC4C}" srcOrd="0" destOrd="0" presId="urn:microsoft.com/office/officeart/2005/8/layout/orgChart1"/>
    <dgm:cxn modelId="{EB2A3417-BED2-4041-A6EB-4AA3009A1254}" type="presParOf" srcId="{C9EED18B-4130-407E-87E4-B3C46148DC4C}" destId="{963180A5-9FE9-4D21-8E65-A58991059691}" srcOrd="0" destOrd="0" presId="urn:microsoft.com/office/officeart/2005/8/layout/orgChart1"/>
    <dgm:cxn modelId="{33FF271F-9CCD-47F4-8DF4-AC1A86B3CF7D}" type="presParOf" srcId="{C9EED18B-4130-407E-87E4-B3C46148DC4C}" destId="{B3363355-E3D7-45CC-BB31-F7272A2DF97B}" srcOrd="1" destOrd="0" presId="urn:microsoft.com/office/officeart/2005/8/layout/orgChart1"/>
    <dgm:cxn modelId="{3814E289-A29E-489E-83E0-7B18FAE8624B}" type="presParOf" srcId="{65C2AE0B-61C5-4674-A2E2-2EBD5FCBFE79}" destId="{0893F28E-0FF2-4610-86BF-4A93B104F267}" srcOrd="1" destOrd="0" presId="urn:microsoft.com/office/officeart/2005/8/layout/orgChart1"/>
    <dgm:cxn modelId="{64A1D58A-34A9-4901-9C5E-D8DD7C806616}" type="presParOf" srcId="{65C2AE0B-61C5-4674-A2E2-2EBD5FCBFE79}" destId="{03B56426-7A1C-4F58-92E9-5B1B3AFA51E8}" srcOrd="2" destOrd="0" presId="urn:microsoft.com/office/officeart/2005/8/layout/orgChart1"/>
    <dgm:cxn modelId="{2411224F-B912-49CA-AF56-DC53D2F5C631}" type="presParOf" srcId="{07CE0845-4EB2-4E6C-A748-F85CB8749AFF}" destId="{CBFA6D7F-8169-41F9-9F10-198629DB41F7}" srcOrd="4" destOrd="0" presId="urn:microsoft.com/office/officeart/2005/8/layout/orgChart1"/>
    <dgm:cxn modelId="{5D52B1B9-A362-412D-A728-4BD52F0A5714}" type="presParOf" srcId="{07CE0845-4EB2-4E6C-A748-F85CB8749AFF}" destId="{830F9473-6A6D-44E1-BE73-7FB579282FDB}" srcOrd="5" destOrd="0" presId="urn:microsoft.com/office/officeart/2005/8/layout/orgChart1"/>
    <dgm:cxn modelId="{2DC29A5E-65B0-41EE-AE41-ABA93BF28368}" type="presParOf" srcId="{830F9473-6A6D-44E1-BE73-7FB579282FDB}" destId="{B078D8BE-D6BE-46A7-B223-1C199F9AAE21}" srcOrd="0" destOrd="0" presId="urn:microsoft.com/office/officeart/2005/8/layout/orgChart1"/>
    <dgm:cxn modelId="{8407EB3F-13E5-470E-8146-0E6D27037250}" type="presParOf" srcId="{B078D8BE-D6BE-46A7-B223-1C199F9AAE21}" destId="{E47D4D60-2176-4FCF-8BA1-4DBD13B1D240}" srcOrd="0" destOrd="0" presId="urn:microsoft.com/office/officeart/2005/8/layout/orgChart1"/>
    <dgm:cxn modelId="{016B9673-E2BC-4BA6-8DC2-12F44F2C7C77}" type="presParOf" srcId="{B078D8BE-D6BE-46A7-B223-1C199F9AAE21}" destId="{8D10D267-C5B3-443B-A360-E53BA52F5099}" srcOrd="1" destOrd="0" presId="urn:microsoft.com/office/officeart/2005/8/layout/orgChart1"/>
    <dgm:cxn modelId="{A0A528E9-244F-4010-AFB9-B06EB4E80FE8}" type="presParOf" srcId="{830F9473-6A6D-44E1-BE73-7FB579282FDB}" destId="{CA94C573-ADBE-4231-BC7E-6D356CAE2CE5}" srcOrd="1" destOrd="0" presId="urn:microsoft.com/office/officeart/2005/8/layout/orgChart1"/>
    <dgm:cxn modelId="{E5167D48-F017-4D59-8DD7-77590B8AB1D0}" type="presParOf" srcId="{830F9473-6A6D-44E1-BE73-7FB579282FDB}" destId="{3AC65FC7-5227-4DAE-85A9-134EA47C8B06}" srcOrd="2" destOrd="0" presId="urn:microsoft.com/office/officeart/2005/8/layout/orgChart1"/>
    <dgm:cxn modelId="{092B00A0-BDDB-41A7-9B88-8BEB2358AA9E}" type="presParOf" srcId="{917FFF1E-E82A-4230-BCEE-7419790DAF7B}" destId="{D6D785B5-4341-4BCE-BD07-EEF7994C9574}" srcOrd="2" destOrd="0" presId="urn:microsoft.com/office/officeart/2005/8/layout/orgChart1"/>
    <dgm:cxn modelId="{0F61E52F-2446-4A0E-B070-76C02034EAE0}" type="presParOf" srcId="{D60D47CD-47EC-46AF-937F-ACCB09627296}" destId="{2D6A5376-3B66-4FE2-BB5B-3B02C4F856A2}" srcOrd="4" destOrd="0" presId="urn:microsoft.com/office/officeart/2005/8/layout/orgChart1"/>
    <dgm:cxn modelId="{C8261516-AB42-48F2-A432-A7859F36F0B1}" type="presParOf" srcId="{D60D47CD-47EC-46AF-937F-ACCB09627296}" destId="{1AA023AE-5206-4F04-AC80-511E8DA1CF6F}" srcOrd="5" destOrd="0" presId="urn:microsoft.com/office/officeart/2005/8/layout/orgChart1"/>
    <dgm:cxn modelId="{027D6D9C-1933-43BB-A282-D1CE9C2C96A3}" type="presParOf" srcId="{1AA023AE-5206-4F04-AC80-511E8DA1CF6F}" destId="{9A246535-18E4-43CD-97A7-7315B590AB82}" srcOrd="0" destOrd="0" presId="urn:microsoft.com/office/officeart/2005/8/layout/orgChart1"/>
    <dgm:cxn modelId="{3EFBA2CB-E9C3-4873-8714-8B674CDBF99E}" type="presParOf" srcId="{9A246535-18E4-43CD-97A7-7315B590AB82}" destId="{21181DE8-FE7B-4898-A595-B0BE4C6EE055}" srcOrd="0" destOrd="0" presId="urn:microsoft.com/office/officeart/2005/8/layout/orgChart1"/>
    <dgm:cxn modelId="{7B905A01-82C6-46C0-BCD7-346115824FA7}" type="presParOf" srcId="{9A246535-18E4-43CD-97A7-7315B590AB82}" destId="{7E3857C5-FB2B-4D04-B6BE-24DBBE0007DF}" srcOrd="1" destOrd="0" presId="urn:microsoft.com/office/officeart/2005/8/layout/orgChart1"/>
    <dgm:cxn modelId="{89C15C10-BA71-449E-9DD7-FCFC34464C2C}" type="presParOf" srcId="{1AA023AE-5206-4F04-AC80-511E8DA1CF6F}" destId="{C0148A37-A91A-4FEB-9614-4737773B3721}" srcOrd="1" destOrd="0" presId="urn:microsoft.com/office/officeart/2005/8/layout/orgChart1"/>
    <dgm:cxn modelId="{15A9EB7C-C910-4482-A1FF-209457A6732A}" type="presParOf" srcId="{C0148A37-A91A-4FEB-9614-4737773B3721}" destId="{9683F756-716F-4609-AA50-DC2603CA3C29}" srcOrd="0" destOrd="0" presId="urn:microsoft.com/office/officeart/2005/8/layout/orgChart1"/>
    <dgm:cxn modelId="{66444AC5-5BC5-4906-A7C5-318CF9680643}" type="presParOf" srcId="{C0148A37-A91A-4FEB-9614-4737773B3721}" destId="{FC88E8F0-173A-43D0-AB84-BD45BBE6DEDA}" srcOrd="1" destOrd="0" presId="urn:microsoft.com/office/officeart/2005/8/layout/orgChart1"/>
    <dgm:cxn modelId="{0C8951B9-BBD0-41B7-8ABA-4752B82CF42A}" type="presParOf" srcId="{FC88E8F0-173A-43D0-AB84-BD45BBE6DEDA}" destId="{444C9C8E-40F4-4A0F-85D7-A0EA917987DD}" srcOrd="0" destOrd="0" presId="urn:microsoft.com/office/officeart/2005/8/layout/orgChart1"/>
    <dgm:cxn modelId="{760DCE87-277B-4D39-9462-E83B6FFE0162}" type="presParOf" srcId="{444C9C8E-40F4-4A0F-85D7-A0EA917987DD}" destId="{1D5E1F42-913C-42D1-AB51-C26D9DDC4EC1}" srcOrd="0" destOrd="0" presId="urn:microsoft.com/office/officeart/2005/8/layout/orgChart1"/>
    <dgm:cxn modelId="{E353819B-9234-4437-870F-3015F28C01C1}" type="presParOf" srcId="{444C9C8E-40F4-4A0F-85D7-A0EA917987DD}" destId="{32940EF5-842B-4E51-9F31-4954C408E716}" srcOrd="1" destOrd="0" presId="urn:microsoft.com/office/officeart/2005/8/layout/orgChart1"/>
    <dgm:cxn modelId="{EDA97D62-61F1-48BC-A365-6293F3CE679C}" type="presParOf" srcId="{FC88E8F0-173A-43D0-AB84-BD45BBE6DEDA}" destId="{E0EDE5A9-D35E-4F01-A598-E0C15505B5C4}" srcOrd="1" destOrd="0" presId="urn:microsoft.com/office/officeart/2005/8/layout/orgChart1"/>
    <dgm:cxn modelId="{A0EB877E-C7BC-4E6A-86BC-CFA9F7AC047E}" type="presParOf" srcId="{FC88E8F0-173A-43D0-AB84-BD45BBE6DEDA}" destId="{2F6E0CEE-582A-4622-9B7D-520B9C650BDE}" srcOrd="2" destOrd="0" presId="urn:microsoft.com/office/officeart/2005/8/layout/orgChart1"/>
    <dgm:cxn modelId="{42E236F6-9E1F-4924-8DAD-1BE7C68B8A9B}" type="presParOf" srcId="{1AA023AE-5206-4F04-AC80-511E8DA1CF6F}" destId="{4C84D55D-A359-454F-A9F0-712982E43CF5}" srcOrd="2" destOrd="0" presId="urn:microsoft.com/office/officeart/2005/8/layout/orgChart1"/>
    <dgm:cxn modelId="{342E6E97-3024-406C-B346-34E35CB929BF}" type="presParOf" srcId="{D60D47CD-47EC-46AF-937F-ACCB09627296}" destId="{5BAFD87B-F355-4181-9402-AF61631DE1D3}" srcOrd="6" destOrd="0" presId="urn:microsoft.com/office/officeart/2005/8/layout/orgChart1"/>
    <dgm:cxn modelId="{250B03A5-2360-4449-94FB-7B21E184BA3C}" type="presParOf" srcId="{D60D47CD-47EC-46AF-937F-ACCB09627296}" destId="{663C7956-CDC5-4EF2-9493-C7699DD3F7A1}" srcOrd="7" destOrd="0" presId="urn:microsoft.com/office/officeart/2005/8/layout/orgChart1"/>
    <dgm:cxn modelId="{4B27ECE1-6F22-40D8-A1B3-76FB78306630}" type="presParOf" srcId="{663C7956-CDC5-4EF2-9493-C7699DD3F7A1}" destId="{CAF430F3-6411-41B3-8795-D67B35BD6223}" srcOrd="0" destOrd="0" presId="urn:microsoft.com/office/officeart/2005/8/layout/orgChart1"/>
    <dgm:cxn modelId="{EACF4561-2FD1-4EF6-AB9A-C8542C8D7AA3}" type="presParOf" srcId="{CAF430F3-6411-41B3-8795-D67B35BD6223}" destId="{CEE2830E-F513-4270-9A53-97AE484A03FE}" srcOrd="0" destOrd="0" presId="urn:microsoft.com/office/officeart/2005/8/layout/orgChart1"/>
    <dgm:cxn modelId="{F51E8C89-9F75-4DA5-A40B-8FBCAB22AFA1}" type="presParOf" srcId="{CAF430F3-6411-41B3-8795-D67B35BD6223}" destId="{D295A63A-FCB8-4100-B70E-D58318C5F720}" srcOrd="1" destOrd="0" presId="urn:microsoft.com/office/officeart/2005/8/layout/orgChart1"/>
    <dgm:cxn modelId="{83A653F1-D7C2-46E6-A30B-0EC7A93EA4DF}" type="presParOf" srcId="{663C7956-CDC5-4EF2-9493-C7699DD3F7A1}" destId="{CA8CF42F-2502-445E-A6A3-5918B2FFD265}" srcOrd="1" destOrd="0" presId="urn:microsoft.com/office/officeart/2005/8/layout/orgChart1"/>
    <dgm:cxn modelId="{EEE163FF-FE30-431D-91A4-BC07B1D1230E}" type="presParOf" srcId="{CA8CF42F-2502-445E-A6A3-5918B2FFD265}" destId="{6B364BF7-8EA9-43A1-B6A7-856D9FD9F46F}" srcOrd="0" destOrd="0" presId="urn:microsoft.com/office/officeart/2005/8/layout/orgChart1"/>
    <dgm:cxn modelId="{5518BEBD-FDC9-48EE-B0DA-53C2762C358C}" type="presParOf" srcId="{CA8CF42F-2502-445E-A6A3-5918B2FFD265}" destId="{D2EBBC08-34EB-43E2-93E8-691A64627F3E}" srcOrd="1" destOrd="0" presId="urn:microsoft.com/office/officeart/2005/8/layout/orgChart1"/>
    <dgm:cxn modelId="{9FA15D4C-7CE3-4601-9A61-366582CF400E}" type="presParOf" srcId="{D2EBBC08-34EB-43E2-93E8-691A64627F3E}" destId="{D280C669-2738-4D8F-8ADC-FDC1738DB9FA}" srcOrd="0" destOrd="0" presId="urn:microsoft.com/office/officeart/2005/8/layout/orgChart1"/>
    <dgm:cxn modelId="{1D6F2377-50A8-439D-984D-55E558177AB3}" type="presParOf" srcId="{D280C669-2738-4D8F-8ADC-FDC1738DB9FA}" destId="{7544D2F2-18C9-4B32-BAF2-BACF4ADFBC9A}" srcOrd="0" destOrd="0" presId="urn:microsoft.com/office/officeart/2005/8/layout/orgChart1"/>
    <dgm:cxn modelId="{A0F4C3BF-27FC-4F58-A8CA-C4F95B19B803}" type="presParOf" srcId="{D280C669-2738-4D8F-8ADC-FDC1738DB9FA}" destId="{3F185139-A1FC-4738-A39C-D7A26D2D4F67}" srcOrd="1" destOrd="0" presId="urn:microsoft.com/office/officeart/2005/8/layout/orgChart1"/>
    <dgm:cxn modelId="{7461963E-9E32-4A5D-BC5F-4244E14F25B8}" type="presParOf" srcId="{D2EBBC08-34EB-43E2-93E8-691A64627F3E}" destId="{96AEEF6A-C20A-4524-9C6F-BF3DC206CC31}" srcOrd="1" destOrd="0" presId="urn:microsoft.com/office/officeart/2005/8/layout/orgChart1"/>
    <dgm:cxn modelId="{742327CB-615E-44D6-8335-DFE96EC7B9E8}" type="presParOf" srcId="{D2EBBC08-34EB-43E2-93E8-691A64627F3E}" destId="{AE9F0247-C87C-4525-8BCB-ED17D7300AFA}" srcOrd="2" destOrd="0" presId="urn:microsoft.com/office/officeart/2005/8/layout/orgChart1"/>
    <dgm:cxn modelId="{90F9237F-3028-4295-BA25-EF4E75BEA8B8}" type="presParOf" srcId="{663C7956-CDC5-4EF2-9493-C7699DD3F7A1}" destId="{A457EFBE-F973-47ED-9B18-FD6DD785947F}" srcOrd="2" destOrd="0" presId="urn:microsoft.com/office/officeart/2005/8/layout/orgChart1"/>
    <dgm:cxn modelId="{0D152B2A-A8F4-44FA-A0D2-38C529E0ECE2}" type="presParOf" srcId="{D42B18E7-68F8-428B-BAB4-321483CC50E1}" destId="{029D91E4-BB46-4A4D-AFF6-6035E2C96B63}" srcOrd="2" destOrd="0" presId="urn:microsoft.com/office/officeart/2005/8/layout/orgChart1"/>
    <dgm:cxn modelId="{439E620A-512E-4254-9B29-6F8751B855A2}" type="presParOf" srcId="{029D91E4-BB46-4A4D-AFF6-6035E2C96B63}" destId="{006881F9-AFEB-4F35-AEF5-028810487E6B}" srcOrd="0" destOrd="0" presId="urn:microsoft.com/office/officeart/2005/8/layout/orgChart1"/>
    <dgm:cxn modelId="{4F9A2837-1307-492C-B365-862CE732BE90}" type="presParOf" srcId="{029D91E4-BB46-4A4D-AFF6-6035E2C96B63}" destId="{9F6E7977-6562-4D0E-BF55-C11315A5B653}" srcOrd="1" destOrd="0" presId="urn:microsoft.com/office/officeart/2005/8/layout/orgChart1"/>
    <dgm:cxn modelId="{2D8C22B0-C831-4B75-A830-74C25EE58552}" type="presParOf" srcId="{9F6E7977-6562-4D0E-BF55-C11315A5B653}" destId="{F6ACF0F9-F034-48B3-A6EC-7C3A9B3C81FF}" srcOrd="0" destOrd="0" presId="urn:microsoft.com/office/officeart/2005/8/layout/orgChart1"/>
    <dgm:cxn modelId="{E76FB78F-4CE4-4965-A811-F3187BB1EA9A}" type="presParOf" srcId="{F6ACF0F9-F034-48B3-A6EC-7C3A9B3C81FF}" destId="{96A5ED75-F321-461C-ABDC-FCED391AAF14}" srcOrd="0" destOrd="0" presId="urn:microsoft.com/office/officeart/2005/8/layout/orgChart1"/>
    <dgm:cxn modelId="{44A6D07E-3E2B-4E12-95CE-345DE0930C6D}" type="presParOf" srcId="{F6ACF0F9-F034-48B3-A6EC-7C3A9B3C81FF}" destId="{4F481A5D-F411-44CF-947D-DE82B80D12EE}" srcOrd="1" destOrd="0" presId="urn:microsoft.com/office/officeart/2005/8/layout/orgChart1"/>
    <dgm:cxn modelId="{7461A987-B67F-46BA-BA93-07D56782E019}" type="presParOf" srcId="{9F6E7977-6562-4D0E-BF55-C11315A5B653}" destId="{31E14A0E-8837-476A-8D1C-D3FBF70C27C6}" srcOrd="1" destOrd="0" presId="urn:microsoft.com/office/officeart/2005/8/layout/orgChart1"/>
    <dgm:cxn modelId="{AA62BCC7-E6A6-42C6-A662-2E407D217491}" type="presParOf" srcId="{9F6E7977-6562-4D0E-BF55-C11315A5B653}" destId="{BC8E80E9-5D47-49D6-94C2-B7504079844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B5107A5-0BA6-4DAB-A488-6431B93B4C4A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DBA8DD19-1097-4B4F-B412-C355ED655942}">
      <dgm:prSet phldrT="[文本]"/>
      <dgm:spPr>
        <a:solidFill>
          <a:srgbClr val="3DB39E"/>
        </a:solidFill>
      </dgm:spPr>
      <dgm:t>
        <a:bodyPr/>
        <a:lstStyle/>
        <a:p>
          <a:r>
            <a: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Manager</a:t>
          </a:r>
          <a:endParaRPr lang="zh-CN" altLang="en-US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633A69EE-9BDA-4A73-9B07-3D80A964C603}" type="parTrans" cxnId="{DC25DD83-7E1B-429C-9B2A-668163A915E7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726CE5EC-A5E1-4B40-8E28-20735D32C3C0}" type="sibTrans" cxnId="{DC25DD83-7E1B-429C-9B2A-668163A915E7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6D57B29D-B1F2-4B02-B285-A098A5AA2241}">
      <dgm:prSet phldrT="[文本]"/>
      <dgm:spPr>
        <a:solidFill>
          <a:srgbClr val="3DB39E"/>
        </a:solidFill>
      </dgm:spPr>
      <dgm:t>
        <a:bodyPr/>
        <a:lstStyle/>
        <a:p>
          <a:r>
            <a: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Supervisor</a:t>
          </a:r>
          <a:endParaRPr lang="zh-CN" altLang="en-US" dirty="0">
            <a:solidFill>
              <a:schemeClr val="bg1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DBFCBE37-CCEF-4651-8226-772F145E2028}" type="parTrans" cxnId="{8A4781C4-0BDD-48D3-BF78-12C98003EF1F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FBC0755A-7831-424B-AB00-21EA57775AD5}" type="sibTrans" cxnId="{8A4781C4-0BDD-48D3-BF78-12C98003EF1F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FC20C6A4-0A09-4DA4-B7A6-4D09B11294B7}">
      <dgm:prSet phldrT="[文本]"/>
      <dgm:spPr>
        <a:solidFill>
          <a:srgbClr val="3DB39E"/>
        </a:solidFill>
      </dgm:spPr>
      <dgm:t>
        <a:bodyPr/>
        <a:lstStyle/>
        <a:p>
          <a:r>
            <a: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Team Leader</a:t>
          </a:r>
          <a:endParaRPr lang="zh-CN" altLang="en-US" dirty="0">
            <a:solidFill>
              <a:schemeClr val="bg1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3AA39C5-2A4D-4A90-B244-43ADA9C77327}" type="parTrans" cxnId="{71558560-0622-4F99-B180-4FDA039EDDC1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B807D7D-3ED8-4CD2-92FB-70175EE2E233}" type="sibTrans" cxnId="{71558560-0622-4F99-B180-4FDA039EDDC1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91552583-9188-4DD5-9A88-180AD19C474A}">
      <dgm:prSet phldrT="[文本]"/>
      <dgm:spPr>
        <a:solidFill>
          <a:srgbClr val="3DB39E"/>
        </a:solidFill>
      </dgm:spPr>
      <dgm:t>
        <a:bodyPr/>
        <a:lstStyle/>
        <a:p>
          <a:r>
            <a: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Team Member</a:t>
          </a:r>
          <a:endParaRPr lang="zh-CN" altLang="en-US" dirty="0">
            <a:solidFill>
              <a:schemeClr val="bg1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701EEB34-CCA9-4D0E-A15C-4FEF09CEB4E4}" type="parTrans" cxnId="{4867B50C-090D-4DC8-987D-623917F24F73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DD5D9D76-585F-4FCD-B818-607ACF55A8F1}" type="sibTrans" cxnId="{4867B50C-090D-4DC8-987D-623917F24F73}">
      <dgm:prSet/>
      <dgm:spPr/>
      <dgm:t>
        <a:bodyPr/>
        <a:lstStyle/>
        <a:p>
          <a:endParaRPr lang="zh-CN" altLang="en-US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9E058F2-EFE2-461E-8AB0-5C8FBA460759}">
      <dgm:prSet phldrT="[文本]"/>
      <dgm:spPr>
        <a:solidFill>
          <a:srgbClr val="3DB39E"/>
        </a:solidFill>
      </dgm:spPr>
      <dgm:t>
        <a:bodyPr/>
        <a:lstStyle/>
        <a:p>
          <a:r>
            <a:rPr lang="en-US" altLang="zh-CN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Intern</a:t>
          </a:r>
          <a:endParaRPr lang="zh-CN" altLang="en-US" dirty="0">
            <a:solidFill>
              <a:schemeClr val="bg1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FE0D90A8-DDAE-43B9-8F75-23BB436A1F3B}" type="parTrans" cxnId="{0DD1329B-EB6D-41C3-AA22-6BF02509684B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26368CB-4F07-4856-B8DF-199C269C920F}" type="sibTrans" cxnId="{0DD1329B-EB6D-41C3-AA22-6BF02509684B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546B4B1-6CB8-4CCF-9DC1-46BC3E64E34B}" type="pres">
      <dgm:prSet presAssocID="{BB5107A5-0BA6-4DAB-A488-6431B93B4C4A}" presName="Name0" presStyleCnt="0">
        <dgm:presLayoutVars>
          <dgm:dir/>
          <dgm:animLvl val="lvl"/>
          <dgm:resizeHandles val="exact"/>
        </dgm:presLayoutVars>
      </dgm:prSet>
      <dgm:spPr/>
    </dgm:pt>
    <dgm:pt modelId="{0D12296D-F147-41D4-841F-C119022BCBB2}" type="pres">
      <dgm:prSet presAssocID="{DBA8DD19-1097-4B4F-B412-C355ED655942}" presName="Name8" presStyleCnt="0"/>
      <dgm:spPr/>
    </dgm:pt>
    <dgm:pt modelId="{D2F8413A-BFA8-423C-A27B-D01E58CA8FBA}" type="pres">
      <dgm:prSet presAssocID="{DBA8DD19-1097-4B4F-B412-C355ED655942}" presName="level" presStyleLbl="node1" presStyleIdx="0" presStyleCnt="5">
        <dgm:presLayoutVars>
          <dgm:chMax val="1"/>
          <dgm:bulletEnabled val="1"/>
        </dgm:presLayoutVars>
      </dgm:prSet>
      <dgm:spPr/>
    </dgm:pt>
    <dgm:pt modelId="{55699FE2-6314-418C-811A-29D9C81C9170}" type="pres">
      <dgm:prSet presAssocID="{DBA8DD19-1097-4B4F-B412-C355ED65594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F881B98-1BC7-4751-AB27-C88AC176E031}" type="pres">
      <dgm:prSet presAssocID="{6D57B29D-B1F2-4B02-B285-A098A5AA2241}" presName="Name8" presStyleCnt="0"/>
      <dgm:spPr/>
    </dgm:pt>
    <dgm:pt modelId="{E43A5F1C-FC22-488E-922B-AB238FF21A27}" type="pres">
      <dgm:prSet presAssocID="{6D57B29D-B1F2-4B02-B285-A098A5AA2241}" presName="level" presStyleLbl="node1" presStyleIdx="1" presStyleCnt="5">
        <dgm:presLayoutVars>
          <dgm:chMax val="1"/>
          <dgm:bulletEnabled val="1"/>
        </dgm:presLayoutVars>
      </dgm:prSet>
      <dgm:spPr/>
    </dgm:pt>
    <dgm:pt modelId="{D079FB3D-D4FA-41B7-BF6F-1FE15EA932D0}" type="pres">
      <dgm:prSet presAssocID="{6D57B29D-B1F2-4B02-B285-A098A5AA224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A34F970-7A3A-4C83-99C4-ABC46794CA91}" type="pres">
      <dgm:prSet presAssocID="{FC20C6A4-0A09-4DA4-B7A6-4D09B11294B7}" presName="Name8" presStyleCnt="0"/>
      <dgm:spPr/>
    </dgm:pt>
    <dgm:pt modelId="{9B67623E-72DC-49FD-8326-463EFD80D23D}" type="pres">
      <dgm:prSet presAssocID="{FC20C6A4-0A09-4DA4-B7A6-4D09B11294B7}" presName="level" presStyleLbl="node1" presStyleIdx="2" presStyleCnt="5" custLinFactNeighborX="73">
        <dgm:presLayoutVars>
          <dgm:chMax val="1"/>
          <dgm:bulletEnabled val="1"/>
        </dgm:presLayoutVars>
      </dgm:prSet>
      <dgm:spPr/>
    </dgm:pt>
    <dgm:pt modelId="{6653637B-7EC4-46E7-92AE-4D3467DE677C}" type="pres">
      <dgm:prSet presAssocID="{FC20C6A4-0A09-4DA4-B7A6-4D09B11294B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A109BF3-F95E-4C49-87F7-E009C15E83A6}" type="pres">
      <dgm:prSet presAssocID="{91552583-9188-4DD5-9A88-180AD19C474A}" presName="Name8" presStyleCnt="0"/>
      <dgm:spPr/>
    </dgm:pt>
    <dgm:pt modelId="{76139F1B-4247-4E05-9684-71BE13783717}" type="pres">
      <dgm:prSet presAssocID="{91552583-9188-4DD5-9A88-180AD19C474A}" presName="level" presStyleLbl="node1" presStyleIdx="3" presStyleCnt="5">
        <dgm:presLayoutVars>
          <dgm:chMax val="1"/>
          <dgm:bulletEnabled val="1"/>
        </dgm:presLayoutVars>
      </dgm:prSet>
      <dgm:spPr/>
    </dgm:pt>
    <dgm:pt modelId="{E011AEAE-40BE-4AF0-89D9-130C78B46D5C}" type="pres">
      <dgm:prSet presAssocID="{91552583-9188-4DD5-9A88-180AD19C474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EACA92A-777D-4C74-A840-63DE54E08826}" type="pres">
      <dgm:prSet presAssocID="{89E058F2-EFE2-461E-8AB0-5C8FBA460759}" presName="Name8" presStyleCnt="0"/>
      <dgm:spPr/>
    </dgm:pt>
    <dgm:pt modelId="{CBA5209B-7AC4-42F2-8F48-93A461C5DD3E}" type="pres">
      <dgm:prSet presAssocID="{89E058F2-EFE2-461E-8AB0-5C8FBA460759}" presName="level" presStyleLbl="node1" presStyleIdx="4" presStyleCnt="5">
        <dgm:presLayoutVars>
          <dgm:chMax val="1"/>
          <dgm:bulletEnabled val="1"/>
        </dgm:presLayoutVars>
      </dgm:prSet>
      <dgm:spPr/>
    </dgm:pt>
    <dgm:pt modelId="{81D7BA83-E2DE-4BA4-AE8A-FB1EA436CE9B}" type="pres">
      <dgm:prSet presAssocID="{89E058F2-EFE2-461E-8AB0-5C8FBA460759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4867B50C-090D-4DC8-987D-623917F24F73}" srcId="{BB5107A5-0BA6-4DAB-A488-6431B93B4C4A}" destId="{91552583-9188-4DD5-9A88-180AD19C474A}" srcOrd="3" destOrd="0" parTransId="{701EEB34-CCA9-4D0E-A15C-4FEF09CEB4E4}" sibTransId="{DD5D9D76-585F-4FCD-B818-607ACF55A8F1}"/>
    <dgm:cxn modelId="{58D7B918-3D87-41FD-BA65-F3DEAE77BE8E}" type="presOf" srcId="{FC20C6A4-0A09-4DA4-B7A6-4D09B11294B7}" destId="{9B67623E-72DC-49FD-8326-463EFD80D23D}" srcOrd="0" destOrd="0" presId="urn:microsoft.com/office/officeart/2005/8/layout/pyramid1"/>
    <dgm:cxn modelId="{88C86B1E-9C6A-40DC-9057-BB33BF23AF0F}" type="presOf" srcId="{BB5107A5-0BA6-4DAB-A488-6431B93B4C4A}" destId="{8546B4B1-6CB8-4CCF-9DC1-46BC3E64E34B}" srcOrd="0" destOrd="0" presId="urn:microsoft.com/office/officeart/2005/8/layout/pyramid1"/>
    <dgm:cxn modelId="{71558560-0622-4F99-B180-4FDA039EDDC1}" srcId="{BB5107A5-0BA6-4DAB-A488-6431B93B4C4A}" destId="{FC20C6A4-0A09-4DA4-B7A6-4D09B11294B7}" srcOrd="2" destOrd="0" parTransId="{53AA39C5-2A4D-4A90-B244-43ADA9C77327}" sibTransId="{5B807D7D-3ED8-4CD2-92FB-70175EE2E233}"/>
    <dgm:cxn modelId="{13C7FB68-D8DE-4666-9E3D-B1ECDCAFDE3A}" type="presOf" srcId="{89E058F2-EFE2-461E-8AB0-5C8FBA460759}" destId="{CBA5209B-7AC4-42F2-8F48-93A461C5DD3E}" srcOrd="0" destOrd="0" presId="urn:microsoft.com/office/officeart/2005/8/layout/pyramid1"/>
    <dgm:cxn modelId="{310E1F56-E444-4C44-A98E-D21EB022F155}" type="presOf" srcId="{91552583-9188-4DD5-9A88-180AD19C474A}" destId="{E011AEAE-40BE-4AF0-89D9-130C78B46D5C}" srcOrd="1" destOrd="0" presId="urn:microsoft.com/office/officeart/2005/8/layout/pyramid1"/>
    <dgm:cxn modelId="{D1A1B57F-998C-4102-A441-8180205B27D6}" type="presOf" srcId="{DBA8DD19-1097-4B4F-B412-C355ED655942}" destId="{55699FE2-6314-418C-811A-29D9C81C9170}" srcOrd="1" destOrd="0" presId="urn:microsoft.com/office/officeart/2005/8/layout/pyramid1"/>
    <dgm:cxn modelId="{DC25DD83-7E1B-429C-9B2A-668163A915E7}" srcId="{BB5107A5-0BA6-4DAB-A488-6431B93B4C4A}" destId="{DBA8DD19-1097-4B4F-B412-C355ED655942}" srcOrd="0" destOrd="0" parTransId="{633A69EE-9BDA-4A73-9B07-3D80A964C603}" sibTransId="{726CE5EC-A5E1-4B40-8E28-20735D32C3C0}"/>
    <dgm:cxn modelId="{4C7EA78E-2C7A-426F-85FA-F0F7BF42E46B}" type="presOf" srcId="{6D57B29D-B1F2-4B02-B285-A098A5AA2241}" destId="{D079FB3D-D4FA-41B7-BF6F-1FE15EA932D0}" srcOrd="1" destOrd="0" presId="urn:microsoft.com/office/officeart/2005/8/layout/pyramid1"/>
    <dgm:cxn modelId="{ED017A91-4D3F-4119-AAC2-EA75E8EE36EF}" type="presOf" srcId="{91552583-9188-4DD5-9A88-180AD19C474A}" destId="{76139F1B-4247-4E05-9684-71BE13783717}" srcOrd="0" destOrd="0" presId="urn:microsoft.com/office/officeart/2005/8/layout/pyramid1"/>
    <dgm:cxn modelId="{0F62F79A-2CEC-4679-93BD-418A6D97D659}" type="presOf" srcId="{89E058F2-EFE2-461E-8AB0-5C8FBA460759}" destId="{81D7BA83-E2DE-4BA4-AE8A-FB1EA436CE9B}" srcOrd="1" destOrd="0" presId="urn:microsoft.com/office/officeart/2005/8/layout/pyramid1"/>
    <dgm:cxn modelId="{0DD1329B-EB6D-41C3-AA22-6BF02509684B}" srcId="{BB5107A5-0BA6-4DAB-A488-6431B93B4C4A}" destId="{89E058F2-EFE2-461E-8AB0-5C8FBA460759}" srcOrd="4" destOrd="0" parTransId="{FE0D90A8-DDAE-43B9-8F75-23BB436A1F3B}" sibTransId="{526368CB-4F07-4856-B8DF-199C269C920F}"/>
    <dgm:cxn modelId="{8A4781C4-0BDD-48D3-BF78-12C98003EF1F}" srcId="{BB5107A5-0BA6-4DAB-A488-6431B93B4C4A}" destId="{6D57B29D-B1F2-4B02-B285-A098A5AA2241}" srcOrd="1" destOrd="0" parTransId="{DBFCBE37-CCEF-4651-8226-772F145E2028}" sibTransId="{FBC0755A-7831-424B-AB00-21EA57775AD5}"/>
    <dgm:cxn modelId="{D878CDD7-45C0-4693-88C5-8331B2EDBBF4}" type="presOf" srcId="{DBA8DD19-1097-4B4F-B412-C355ED655942}" destId="{D2F8413A-BFA8-423C-A27B-D01E58CA8FBA}" srcOrd="0" destOrd="0" presId="urn:microsoft.com/office/officeart/2005/8/layout/pyramid1"/>
    <dgm:cxn modelId="{8197B7E4-F4CD-4E0A-A246-FA3664CAA952}" type="presOf" srcId="{FC20C6A4-0A09-4DA4-B7A6-4D09B11294B7}" destId="{6653637B-7EC4-46E7-92AE-4D3467DE677C}" srcOrd="1" destOrd="0" presId="urn:microsoft.com/office/officeart/2005/8/layout/pyramid1"/>
    <dgm:cxn modelId="{85926EE6-B5EB-4DBE-B0A8-A8750CCAAF96}" type="presOf" srcId="{6D57B29D-B1F2-4B02-B285-A098A5AA2241}" destId="{E43A5F1C-FC22-488E-922B-AB238FF21A27}" srcOrd="0" destOrd="0" presId="urn:microsoft.com/office/officeart/2005/8/layout/pyramid1"/>
    <dgm:cxn modelId="{CD2CA933-7B95-4939-9D7C-7D460004E923}" type="presParOf" srcId="{8546B4B1-6CB8-4CCF-9DC1-46BC3E64E34B}" destId="{0D12296D-F147-41D4-841F-C119022BCBB2}" srcOrd="0" destOrd="0" presId="urn:microsoft.com/office/officeart/2005/8/layout/pyramid1"/>
    <dgm:cxn modelId="{1D3DC13D-4FF8-48D1-B8A6-13E17CF1C02C}" type="presParOf" srcId="{0D12296D-F147-41D4-841F-C119022BCBB2}" destId="{D2F8413A-BFA8-423C-A27B-D01E58CA8FBA}" srcOrd="0" destOrd="0" presId="urn:microsoft.com/office/officeart/2005/8/layout/pyramid1"/>
    <dgm:cxn modelId="{73563567-6FF1-454D-A74A-7357C796DE2E}" type="presParOf" srcId="{0D12296D-F147-41D4-841F-C119022BCBB2}" destId="{55699FE2-6314-418C-811A-29D9C81C9170}" srcOrd="1" destOrd="0" presId="urn:microsoft.com/office/officeart/2005/8/layout/pyramid1"/>
    <dgm:cxn modelId="{907D3706-BE75-4390-8263-CC992780100F}" type="presParOf" srcId="{8546B4B1-6CB8-4CCF-9DC1-46BC3E64E34B}" destId="{6F881B98-1BC7-4751-AB27-C88AC176E031}" srcOrd="1" destOrd="0" presId="urn:microsoft.com/office/officeart/2005/8/layout/pyramid1"/>
    <dgm:cxn modelId="{70DC4D9A-0BB0-4BC4-95D8-116C0EDE4DBA}" type="presParOf" srcId="{6F881B98-1BC7-4751-AB27-C88AC176E031}" destId="{E43A5F1C-FC22-488E-922B-AB238FF21A27}" srcOrd="0" destOrd="0" presId="urn:microsoft.com/office/officeart/2005/8/layout/pyramid1"/>
    <dgm:cxn modelId="{0CB18CD0-675B-4893-B0B9-1D16B3EA0B64}" type="presParOf" srcId="{6F881B98-1BC7-4751-AB27-C88AC176E031}" destId="{D079FB3D-D4FA-41B7-BF6F-1FE15EA932D0}" srcOrd="1" destOrd="0" presId="urn:microsoft.com/office/officeart/2005/8/layout/pyramid1"/>
    <dgm:cxn modelId="{A523AC6B-BC51-426C-AC7F-5D2DD85D18AF}" type="presParOf" srcId="{8546B4B1-6CB8-4CCF-9DC1-46BC3E64E34B}" destId="{FA34F970-7A3A-4C83-99C4-ABC46794CA91}" srcOrd="2" destOrd="0" presId="urn:microsoft.com/office/officeart/2005/8/layout/pyramid1"/>
    <dgm:cxn modelId="{45FA1050-D8C3-409E-9B5B-CB2031FB4801}" type="presParOf" srcId="{FA34F970-7A3A-4C83-99C4-ABC46794CA91}" destId="{9B67623E-72DC-49FD-8326-463EFD80D23D}" srcOrd="0" destOrd="0" presId="urn:microsoft.com/office/officeart/2005/8/layout/pyramid1"/>
    <dgm:cxn modelId="{3A5495D4-38DE-45AB-AB15-D45C35718EA1}" type="presParOf" srcId="{FA34F970-7A3A-4C83-99C4-ABC46794CA91}" destId="{6653637B-7EC4-46E7-92AE-4D3467DE677C}" srcOrd="1" destOrd="0" presId="urn:microsoft.com/office/officeart/2005/8/layout/pyramid1"/>
    <dgm:cxn modelId="{D7A89E47-62D2-4276-B871-5AA794AB8580}" type="presParOf" srcId="{8546B4B1-6CB8-4CCF-9DC1-46BC3E64E34B}" destId="{5A109BF3-F95E-4C49-87F7-E009C15E83A6}" srcOrd="3" destOrd="0" presId="urn:microsoft.com/office/officeart/2005/8/layout/pyramid1"/>
    <dgm:cxn modelId="{851621C9-C8F4-40BA-A7B3-2747A8C0729F}" type="presParOf" srcId="{5A109BF3-F95E-4C49-87F7-E009C15E83A6}" destId="{76139F1B-4247-4E05-9684-71BE13783717}" srcOrd="0" destOrd="0" presId="urn:microsoft.com/office/officeart/2005/8/layout/pyramid1"/>
    <dgm:cxn modelId="{98B927DB-BC4A-465A-9A6A-4EC1FD106188}" type="presParOf" srcId="{5A109BF3-F95E-4C49-87F7-E009C15E83A6}" destId="{E011AEAE-40BE-4AF0-89D9-130C78B46D5C}" srcOrd="1" destOrd="0" presId="urn:microsoft.com/office/officeart/2005/8/layout/pyramid1"/>
    <dgm:cxn modelId="{AFBAA6E9-AA3D-4BE1-9FDC-4668463AF708}" type="presParOf" srcId="{8546B4B1-6CB8-4CCF-9DC1-46BC3E64E34B}" destId="{5EACA92A-777D-4C74-A840-63DE54E08826}" srcOrd="4" destOrd="0" presId="urn:microsoft.com/office/officeart/2005/8/layout/pyramid1"/>
    <dgm:cxn modelId="{E8368953-B9F6-4AA4-8F6E-05E51880F276}" type="presParOf" srcId="{5EACA92A-777D-4C74-A840-63DE54E08826}" destId="{CBA5209B-7AC4-42F2-8F48-93A461C5DD3E}" srcOrd="0" destOrd="0" presId="urn:microsoft.com/office/officeart/2005/8/layout/pyramid1"/>
    <dgm:cxn modelId="{566EF8CE-BF01-4238-AAC4-15F20DFF3644}" type="presParOf" srcId="{5EACA92A-777D-4C74-A840-63DE54E08826}" destId="{81D7BA83-E2DE-4BA4-AE8A-FB1EA436CE9B}" srcOrd="1" destOrd="0" presId="urn:microsoft.com/office/officeart/2005/8/layout/pyramid1"/>
  </dgm:cxnLst>
  <dgm:bg>
    <a:noFill/>
  </dgm:bg>
  <dgm:whole>
    <a:ln w="19050">
      <a:noFill/>
      <a:prstDash val="sysDash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95BDDE4-80C3-47FA-8A60-845D1EFD78E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E4DF1571-0784-42E5-8017-B41735FB74D0}">
      <dgm:prSet phldrT="[文本]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Recruitment</a:t>
          </a:r>
          <a:endParaRPr lang="zh-CN" altLang="en-US" b="1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3C0CE7EB-8928-46CC-9E65-3C0C53DCB502}" type="parTrans" cxnId="{D7A17ABE-B27B-45D5-90DC-68A5C8E4A51A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B739DB11-26F8-436E-9243-12130C22E3D4}" type="sibTrans" cxnId="{D7A17ABE-B27B-45D5-90DC-68A5C8E4A51A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CD88809E-80A1-4F7F-B457-BC394EB36A33}">
      <dgm:prSet phldrT="[文本]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Rotation</a:t>
          </a:r>
          <a:endParaRPr lang="zh-CN" altLang="en-US" b="1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73DD64D4-64FC-4098-9C48-7D5ECFED0E75}" type="parTrans" cxnId="{8205FDD1-072E-48FE-AFAA-ACB8CA6BFD61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0853B5D-B710-4C53-8452-E56F87CAB8DD}" type="sibTrans" cxnId="{8205FDD1-072E-48FE-AFAA-ACB8CA6BFD61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FF06BF7-C268-4A9D-AA4C-945131DCC6D5}">
      <dgm:prSet phldrT="[文本]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Promotion</a:t>
          </a:r>
          <a:endParaRPr lang="zh-CN" altLang="en-US" b="1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5DB2811-1748-4B7A-B369-075792F48043}" type="parTrans" cxnId="{F5CEB213-36D1-4302-BF77-D397DFDC467B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726A7906-1EB3-44EB-91FB-B8849C6653F0}" type="sibTrans" cxnId="{F5CEB213-36D1-4302-BF77-D397DFDC467B}">
      <dgm:prSet/>
      <dgm:spPr/>
      <dgm:t>
        <a:bodyPr/>
        <a:lstStyle/>
        <a:p>
          <a:endParaRPr lang="zh-CN" altLang="en-US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6DDF304-F5B4-4D6A-8476-3A65F091B8AD}" type="pres">
      <dgm:prSet presAssocID="{D95BDDE4-80C3-47FA-8A60-845D1EFD78E8}" presName="Name0" presStyleCnt="0">
        <dgm:presLayoutVars>
          <dgm:dir/>
          <dgm:resizeHandles val="exact"/>
        </dgm:presLayoutVars>
      </dgm:prSet>
      <dgm:spPr/>
    </dgm:pt>
    <dgm:pt modelId="{5972B1E4-58FD-4EBA-99BB-50C4C0C5FE1A}" type="pres">
      <dgm:prSet presAssocID="{E4DF1571-0784-42E5-8017-B41735FB74D0}" presName="parTxOnly" presStyleLbl="node1" presStyleIdx="0" presStyleCnt="3">
        <dgm:presLayoutVars>
          <dgm:bulletEnabled val="1"/>
        </dgm:presLayoutVars>
      </dgm:prSet>
      <dgm:spPr/>
    </dgm:pt>
    <dgm:pt modelId="{EF312581-7A5D-42E0-ACD7-78C1C12EFFB6}" type="pres">
      <dgm:prSet presAssocID="{B739DB11-26F8-436E-9243-12130C22E3D4}" presName="parSpace" presStyleCnt="0"/>
      <dgm:spPr/>
    </dgm:pt>
    <dgm:pt modelId="{81FAA28F-B307-4BD5-B670-059DB25F5C82}" type="pres">
      <dgm:prSet presAssocID="{CD88809E-80A1-4F7F-B457-BC394EB36A33}" presName="parTxOnly" presStyleLbl="node1" presStyleIdx="1" presStyleCnt="3">
        <dgm:presLayoutVars>
          <dgm:bulletEnabled val="1"/>
        </dgm:presLayoutVars>
      </dgm:prSet>
      <dgm:spPr/>
    </dgm:pt>
    <dgm:pt modelId="{EF3D7134-6FDF-4829-9CDF-6EA51DD6900B}" type="pres">
      <dgm:prSet presAssocID="{A0853B5D-B710-4C53-8452-E56F87CAB8DD}" presName="parSpace" presStyleCnt="0"/>
      <dgm:spPr/>
    </dgm:pt>
    <dgm:pt modelId="{8EFDC182-C586-4956-829A-6C5D1019CFDE}" type="pres">
      <dgm:prSet presAssocID="{8FF06BF7-C268-4A9D-AA4C-945131DCC6D5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F5CEB213-36D1-4302-BF77-D397DFDC467B}" srcId="{D95BDDE4-80C3-47FA-8A60-845D1EFD78E8}" destId="{8FF06BF7-C268-4A9D-AA4C-945131DCC6D5}" srcOrd="2" destOrd="0" parTransId="{E5DB2811-1748-4B7A-B369-075792F48043}" sibTransId="{726A7906-1EB3-44EB-91FB-B8849C6653F0}"/>
    <dgm:cxn modelId="{3C7D7466-33A9-4EF2-A9FD-457B0C0211C0}" type="presOf" srcId="{8FF06BF7-C268-4A9D-AA4C-945131DCC6D5}" destId="{8EFDC182-C586-4956-829A-6C5D1019CFDE}" srcOrd="0" destOrd="0" presId="urn:microsoft.com/office/officeart/2005/8/layout/hChevron3"/>
    <dgm:cxn modelId="{11C4297B-D284-41E6-9730-F8EBE4912F69}" type="presOf" srcId="{E4DF1571-0784-42E5-8017-B41735FB74D0}" destId="{5972B1E4-58FD-4EBA-99BB-50C4C0C5FE1A}" srcOrd="0" destOrd="0" presId="urn:microsoft.com/office/officeart/2005/8/layout/hChevron3"/>
    <dgm:cxn modelId="{F6664B8B-91A3-4104-9F83-F6FDBB222798}" type="presOf" srcId="{CD88809E-80A1-4F7F-B457-BC394EB36A33}" destId="{81FAA28F-B307-4BD5-B670-059DB25F5C82}" srcOrd="0" destOrd="0" presId="urn:microsoft.com/office/officeart/2005/8/layout/hChevron3"/>
    <dgm:cxn modelId="{6AC383AB-BAFE-47D6-B06B-2A49255B4E9C}" type="presOf" srcId="{D95BDDE4-80C3-47FA-8A60-845D1EFD78E8}" destId="{46DDF304-F5B4-4D6A-8476-3A65F091B8AD}" srcOrd="0" destOrd="0" presId="urn:microsoft.com/office/officeart/2005/8/layout/hChevron3"/>
    <dgm:cxn modelId="{D7A17ABE-B27B-45D5-90DC-68A5C8E4A51A}" srcId="{D95BDDE4-80C3-47FA-8A60-845D1EFD78E8}" destId="{E4DF1571-0784-42E5-8017-B41735FB74D0}" srcOrd="0" destOrd="0" parTransId="{3C0CE7EB-8928-46CC-9E65-3C0C53DCB502}" sibTransId="{B739DB11-26F8-436E-9243-12130C22E3D4}"/>
    <dgm:cxn modelId="{8205FDD1-072E-48FE-AFAA-ACB8CA6BFD61}" srcId="{D95BDDE4-80C3-47FA-8A60-845D1EFD78E8}" destId="{CD88809E-80A1-4F7F-B457-BC394EB36A33}" srcOrd="1" destOrd="0" parTransId="{73DD64D4-64FC-4098-9C48-7D5ECFED0E75}" sibTransId="{A0853B5D-B710-4C53-8452-E56F87CAB8DD}"/>
    <dgm:cxn modelId="{E02F22D6-B01C-4F8D-8887-036843AD5E26}" type="presParOf" srcId="{46DDF304-F5B4-4D6A-8476-3A65F091B8AD}" destId="{5972B1E4-58FD-4EBA-99BB-50C4C0C5FE1A}" srcOrd="0" destOrd="0" presId="urn:microsoft.com/office/officeart/2005/8/layout/hChevron3"/>
    <dgm:cxn modelId="{29415750-C45D-4DCD-9752-BA0EAA343BE6}" type="presParOf" srcId="{46DDF304-F5B4-4D6A-8476-3A65F091B8AD}" destId="{EF312581-7A5D-42E0-ACD7-78C1C12EFFB6}" srcOrd="1" destOrd="0" presId="urn:microsoft.com/office/officeart/2005/8/layout/hChevron3"/>
    <dgm:cxn modelId="{8B4A026E-29F1-4057-BD8E-65C5AF7CE165}" type="presParOf" srcId="{46DDF304-F5B4-4D6A-8476-3A65F091B8AD}" destId="{81FAA28F-B307-4BD5-B670-059DB25F5C82}" srcOrd="2" destOrd="0" presId="urn:microsoft.com/office/officeart/2005/8/layout/hChevron3"/>
    <dgm:cxn modelId="{713BC139-8B59-4AEA-9DBA-2E411CEA05BD}" type="presParOf" srcId="{46DDF304-F5B4-4D6A-8476-3A65F091B8AD}" destId="{EF3D7134-6FDF-4829-9CDF-6EA51DD6900B}" srcOrd="3" destOrd="0" presId="urn:microsoft.com/office/officeart/2005/8/layout/hChevron3"/>
    <dgm:cxn modelId="{34090F2D-B574-4FA9-8E41-C1E00288AB1E}" type="presParOf" srcId="{46DDF304-F5B4-4D6A-8476-3A65F091B8AD}" destId="{8EFDC182-C586-4956-829A-6C5D1019CFDE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B1F98A6-6E9B-48FC-B69E-218FC6F6252A}" type="doc">
      <dgm:prSet loTypeId="urn:microsoft.com/office/officeart/2005/8/layout/venn1" loCatId="relationship" qsTypeId="urn:microsoft.com/office/officeart/2005/8/quickstyle/simple2" qsCatId="simple" csTypeId="urn:microsoft.com/office/officeart/2005/8/colors/accent0_3" csCatId="mainScheme" phldr="1"/>
      <dgm:spPr/>
    </dgm:pt>
    <dgm:pt modelId="{E891DB0B-06E5-4C5D-9B0E-51259CD728A4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2400" b="1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VCS</a:t>
          </a:r>
          <a:br>
            <a:rPr lang="en-US" altLang="zh-CN" sz="2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</a:br>
          <a:r>
            <a:rPr lang="en-US" altLang="zh-CN" sz="2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Visual Control Standard</a:t>
          </a:r>
          <a:endParaRPr lang="zh-CN" altLang="en-US" sz="2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027533E-B9DC-451A-BA80-C1FE1FD8A49B}" type="parTrans" cxnId="{01C34EF1-C4A8-4440-AA1D-39AB7D9C2F8C}">
      <dgm:prSet/>
      <dgm:spPr/>
      <dgm:t>
        <a:bodyPr/>
        <a:lstStyle/>
        <a:p>
          <a:endParaRPr lang="zh-CN" altLang="en-US"/>
        </a:p>
      </dgm:t>
    </dgm:pt>
    <dgm:pt modelId="{571654CC-58DF-4179-AB42-DB88FC3C2628}" type="sibTrans" cxnId="{01C34EF1-C4A8-4440-AA1D-39AB7D9C2F8C}">
      <dgm:prSet/>
      <dgm:spPr/>
      <dgm:t>
        <a:bodyPr/>
        <a:lstStyle/>
        <a:p>
          <a:endParaRPr lang="zh-CN" altLang="en-US"/>
        </a:p>
      </dgm:t>
    </dgm:pt>
    <dgm:pt modelId="{197448C3-0EA2-44A2-AFC5-E01F483CCBF0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2800" b="1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CPC</a:t>
          </a:r>
          <a:br>
            <a:rPr lang="en-US" altLang="zh-CN" sz="26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</a:br>
          <a:r>
            <a:rPr lang="en-US" altLang="zh-CN" sz="26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Central Process Control</a:t>
          </a:r>
          <a:endParaRPr lang="zh-CN" altLang="en-US" sz="26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3D7C7F3F-0318-491A-AA2D-DBDFD7068F2B}" type="parTrans" cxnId="{A0BE99B2-6C82-4960-A2EC-2DDDEFB60BFA}">
      <dgm:prSet/>
      <dgm:spPr/>
      <dgm:t>
        <a:bodyPr/>
        <a:lstStyle/>
        <a:p>
          <a:endParaRPr lang="zh-CN" altLang="en-US"/>
        </a:p>
      </dgm:t>
    </dgm:pt>
    <dgm:pt modelId="{0BA88EE2-CDBF-466D-88E4-997BA2871863}" type="sibTrans" cxnId="{A0BE99B2-6C82-4960-A2EC-2DDDEFB60BFA}">
      <dgm:prSet/>
      <dgm:spPr/>
      <dgm:t>
        <a:bodyPr/>
        <a:lstStyle/>
        <a:p>
          <a:endParaRPr lang="zh-CN" altLang="en-US"/>
        </a:p>
      </dgm:t>
    </dgm:pt>
    <dgm:pt modelId="{0E89A612-CCEC-49CD-A9D5-E8BCB7A79252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r>
            <a:rPr lang="en-US" altLang="zh-CN" sz="2800" b="1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BEF</a:t>
          </a:r>
          <a:br>
            <a:rPr lang="en-US" altLang="zh-CN" sz="26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</a:br>
          <a:r>
            <a:rPr lang="en-US" altLang="zh-CN" sz="2600" dirty="0" err="1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Beave</a:t>
          </a:r>
          <a:r>
            <a:rPr lang="en-US" altLang="zh-CN" sz="26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 Elite Forum</a:t>
          </a:r>
          <a:endParaRPr lang="zh-CN" altLang="en-US" sz="26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983BC32D-AFA7-4E25-8AA6-FA30FCC97887}" type="parTrans" cxnId="{2DD270E1-7814-4DDE-894A-C5520EEFAE78}">
      <dgm:prSet/>
      <dgm:spPr/>
      <dgm:t>
        <a:bodyPr/>
        <a:lstStyle/>
        <a:p>
          <a:endParaRPr lang="zh-CN" altLang="en-US"/>
        </a:p>
      </dgm:t>
    </dgm:pt>
    <dgm:pt modelId="{EBB9BAD2-2722-45CC-B631-ED7DDD2432E7}" type="sibTrans" cxnId="{2DD270E1-7814-4DDE-894A-C5520EEFAE78}">
      <dgm:prSet/>
      <dgm:spPr/>
      <dgm:t>
        <a:bodyPr/>
        <a:lstStyle/>
        <a:p>
          <a:endParaRPr lang="zh-CN" altLang="en-US"/>
        </a:p>
      </dgm:t>
    </dgm:pt>
    <dgm:pt modelId="{A550C5B7-FAD6-42CB-9B1C-94A7AF18F33C}" type="pres">
      <dgm:prSet presAssocID="{FB1F98A6-6E9B-48FC-B69E-218FC6F6252A}" presName="compositeShape" presStyleCnt="0">
        <dgm:presLayoutVars>
          <dgm:chMax val="7"/>
          <dgm:dir/>
          <dgm:resizeHandles val="exact"/>
        </dgm:presLayoutVars>
      </dgm:prSet>
      <dgm:spPr/>
    </dgm:pt>
    <dgm:pt modelId="{BB3115A3-977C-4065-9372-19CB262B9932}" type="pres">
      <dgm:prSet presAssocID="{E891DB0B-06E5-4C5D-9B0E-51259CD728A4}" presName="circ1" presStyleLbl="vennNode1" presStyleIdx="0" presStyleCnt="3"/>
      <dgm:spPr/>
    </dgm:pt>
    <dgm:pt modelId="{B1FFA3A5-A68C-4F93-9A73-EAA14FF60167}" type="pres">
      <dgm:prSet presAssocID="{E891DB0B-06E5-4C5D-9B0E-51259CD728A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C777EB4B-E81A-4FF5-A364-954241A75B97}" type="pres">
      <dgm:prSet presAssocID="{197448C3-0EA2-44A2-AFC5-E01F483CCBF0}" presName="circ2" presStyleLbl="vennNode1" presStyleIdx="1" presStyleCnt="3"/>
      <dgm:spPr/>
    </dgm:pt>
    <dgm:pt modelId="{87E485D1-2A9C-4806-BE12-2057D771FD2A}" type="pres">
      <dgm:prSet presAssocID="{197448C3-0EA2-44A2-AFC5-E01F483CCBF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3ADBAB2-B45C-46FA-8990-35641C8270A2}" type="pres">
      <dgm:prSet presAssocID="{0E89A612-CCEC-49CD-A9D5-E8BCB7A79252}" presName="circ3" presStyleLbl="vennNode1" presStyleIdx="2" presStyleCnt="3"/>
      <dgm:spPr/>
    </dgm:pt>
    <dgm:pt modelId="{B44D8807-FFBF-45A3-9107-08DC5CBC435F}" type="pres">
      <dgm:prSet presAssocID="{0E89A612-CCEC-49CD-A9D5-E8BCB7A79252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9B9F750E-3E43-4779-B92F-6912246971B2}" type="presOf" srcId="{197448C3-0EA2-44A2-AFC5-E01F483CCBF0}" destId="{C777EB4B-E81A-4FF5-A364-954241A75B97}" srcOrd="0" destOrd="0" presId="urn:microsoft.com/office/officeart/2005/8/layout/venn1"/>
    <dgm:cxn modelId="{A795E527-3B5E-41CD-853F-4F510DA60502}" type="presOf" srcId="{FB1F98A6-6E9B-48FC-B69E-218FC6F6252A}" destId="{A550C5B7-FAD6-42CB-9B1C-94A7AF18F33C}" srcOrd="0" destOrd="0" presId="urn:microsoft.com/office/officeart/2005/8/layout/venn1"/>
    <dgm:cxn modelId="{C1EC4A3A-9841-4253-8534-C4B166394726}" type="presOf" srcId="{E891DB0B-06E5-4C5D-9B0E-51259CD728A4}" destId="{B1FFA3A5-A68C-4F93-9A73-EAA14FF60167}" srcOrd="1" destOrd="0" presId="urn:microsoft.com/office/officeart/2005/8/layout/venn1"/>
    <dgm:cxn modelId="{5F2AE562-7A40-4237-BB58-D7212155F47A}" type="presOf" srcId="{0E89A612-CCEC-49CD-A9D5-E8BCB7A79252}" destId="{B44D8807-FFBF-45A3-9107-08DC5CBC435F}" srcOrd="1" destOrd="0" presId="urn:microsoft.com/office/officeart/2005/8/layout/venn1"/>
    <dgm:cxn modelId="{C6587F92-E4D5-44A6-8E61-39C25B60623D}" type="presOf" srcId="{0E89A612-CCEC-49CD-A9D5-E8BCB7A79252}" destId="{83ADBAB2-B45C-46FA-8990-35641C8270A2}" srcOrd="0" destOrd="0" presId="urn:microsoft.com/office/officeart/2005/8/layout/venn1"/>
    <dgm:cxn modelId="{A0BE99B2-6C82-4960-A2EC-2DDDEFB60BFA}" srcId="{FB1F98A6-6E9B-48FC-B69E-218FC6F6252A}" destId="{197448C3-0EA2-44A2-AFC5-E01F483CCBF0}" srcOrd="1" destOrd="0" parTransId="{3D7C7F3F-0318-491A-AA2D-DBDFD7068F2B}" sibTransId="{0BA88EE2-CDBF-466D-88E4-997BA2871863}"/>
    <dgm:cxn modelId="{0DBAE3BA-C470-458B-9637-8DB126A7F357}" type="presOf" srcId="{197448C3-0EA2-44A2-AFC5-E01F483CCBF0}" destId="{87E485D1-2A9C-4806-BE12-2057D771FD2A}" srcOrd="1" destOrd="0" presId="urn:microsoft.com/office/officeart/2005/8/layout/venn1"/>
    <dgm:cxn modelId="{F56B51D5-2799-4493-AE9A-54BD342019E1}" type="presOf" srcId="{E891DB0B-06E5-4C5D-9B0E-51259CD728A4}" destId="{BB3115A3-977C-4065-9372-19CB262B9932}" srcOrd="0" destOrd="0" presId="urn:microsoft.com/office/officeart/2005/8/layout/venn1"/>
    <dgm:cxn modelId="{2DD270E1-7814-4DDE-894A-C5520EEFAE78}" srcId="{FB1F98A6-6E9B-48FC-B69E-218FC6F6252A}" destId="{0E89A612-CCEC-49CD-A9D5-E8BCB7A79252}" srcOrd="2" destOrd="0" parTransId="{983BC32D-AFA7-4E25-8AA6-FA30FCC97887}" sibTransId="{EBB9BAD2-2722-45CC-B631-ED7DDD2432E7}"/>
    <dgm:cxn modelId="{01C34EF1-C4A8-4440-AA1D-39AB7D9C2F8C}" srcId="{FB1F98A6-6E9B-48FC-B69E-218FC6F6252A}" destId="{E891DB0B-06E5-4C5D-9B0E-51259CD728A4}" srcOrd="0" destOrd="0" parTransId="{4027533E-B9DC-451A-BA80-C1FE1FD8A49B}" sibTransId="{571654CC-58DF-4179-AB42-DB88FC3C2628}"/>
    <dgm:cxn modelId="{3374CB34-54C5-4991-BFFC-B549DF16C337}" type="presParOf" srcId="{A550C5B7-FAD6-42CB-9B1C-94A7AF18F33C}" destId="{BB3115A3-977C-4065-9372-19CB262B9932}" srcOrd="0" destOrd="0" presId="urn:microsoft.com/office/officeart/2005/8/layout/venn1"/>
    <dgm:cxn modelId="{A4163A79-592A-4F9C-9828-2766B9370CDB}" type="presParOf" srcId="{A550C5B7-FAD6-42CB-9B1C-94A7AF18F33C}" destId="{B1FFA3A5-A68C-4F93-9A73-EAA14FF60167}" srcOrd="1" destOrd="0" presId="urn:microsoft.com/office/officeart/2005/8/layout/venn1"/>
    <dgm:cxn modelId="{E693E59D-D113-4FA0-8224-28F226BB0088}" type="presParOf" srcId="{A550C5B7-FAD6-42CB-9B1C-94A7AF18F33C}" destId="{C777EB4B-E81A-4FF5-A364-954241A75B97}" srcOrd="2" destOrd="0" presId="urn:microsoft.com/office/officeart/2005/8/layout/venn1"/>
    <dgm:cxn modelId="{BC4F5D95-DE49-4783-A32E-384ADED846A3}" type="presParOf" srcId="{A550C5B7-FAD6-42CB-9B1C-94A7AF18F33C}" destId="{87E485D1-2A9C-4806-BE12-2057D771FD2A}" srcOrd="3" destOrd="0" presId="urn:microsoft.com/office/officeart/2005/8/layout/venn1"/>
    <dgm:cxn modelId="{0D5ADEEB-7338-44E5-B2F3-ADF6382242EA}" type="presParOf" srcId="{A550C5B7-FAD6-42CB-9B1C-94A7AF18F33C}" destId="{83ADBAB2-B45C-46FA-8990-35641C8270A2}" srcOrd="4" destOrd="0" presId="urn:microsoft.com/office/officeart/2005/8/layout/venn1"/>
    <dgm:cxn modelId="{5288EF35-C18F-4425-94D5-177753116734}" type="presParOf" srcId="{A550C5B7-FAD6-42CB-9B1C-94A7AF18F33C}" destId="{B44D8807-FFBF-45A3-9107-08DC5CBC435F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8320F2-C9C2-45A9-A61B-8B71DE81F1B3}">
      <dsp:nvSpPr>
        <dsp:cNvPr id="0" name=""/>
        <dsp:cNvSpPr/>
      </dsp:nvSpPr>
      <dsp:spPr>
        <a:xfrm>
          <a:off x="7435152" y="2116451"/>
          <a:ext cx="877808" cy="17661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6146"/>
              </a:lnTo>
              <a:lnTo>
                <a:pt x="877808" y="1766146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DE6893-4A29-49E0-B779-4AA595F4C261}">
      <dsp:nvSpPr>
        <dsp:cNvPr id="0" name=""/>
        <dsp:cNvSpPr/>
      </dsp:nvSpPr>
      <dsp:spPr>
        <a:xfrm>
          <a:off x="7435152" y="2116451"/>
          <a:ext cx="877808" cy="5245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4597"/>
              </a:lnTo>
              <a:lnTo>
                <a:pt x="877808" y="524597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EF0D96-6C87-4C8E-A100-681A1C213116}">
      <dsp:nvSpPr>
        <dsp:cNvPr id="0" name=""/>
        <dsp:cNvSpPr/>
      </dsp:nvSpPr>
      <dsp:spPr>
        <a:xfrm>
          <a:off x="4829771" y="874903"/>
          <a:ext cx="2605380" cy="3672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3609"/>
              </a:lnTo>
              <a:lnTo>
                <a:pt x="2605380" y="183609"/>
              </a:lnTo>
              <a:lnTo>
                <a:pt x="2605380" y="367218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3961D-2FE3-4BB6-BD3D-F62DB310FD50}">
      <dsp:nvSpPr>
        <dsp:cNvPr id="0" name=""/>
        <dsp:cNvSpPr/>
      </dsp:nvSpPr>
      <dsp:spPr>
        <a:xfrm>
          <a:off x="4829771" y="2116451"/>
          <a:ext cx="877808" cy="17661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6146"/>
              </a:lnTo>
              <a:lnTo>
                <a:pt x="877808" y="1766146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4491F5-C56E-45DA-B05F-D6698F73145E}">
      <dsp:nvSpPr>
        <dsp:cNvPr id="0" name=""/>
        <dsp:cNvSpPr/>
      </dsp:nvSpPr>
      <dsp:spPr>
        <a:xfrm>
          <a:off x="4829771" y="2116451"/>
          <a:ext cx="877808" cy="5245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4597"/>
              </a:lnTo>
              <a:lnTo>
                <a:pt x="877808" y="524597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C3B98C-C34A-440A-B535-4C54D6A699CB}">
      <dsp:nvSpPr>
        <dsp:cNvPr id="0" name=""/>
        <dsp:cNvSpPr/>
      </dsp:nvSpPr>
      <dsp:spPr>
        <a:xfrm>
          <a:off x="4784051" y="874903"/>
          <a:ext cx="91440" cy="36721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7218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1F3EEA-A60D-417A-8A32-17220A4B5F25}">
      <dsp:nvSpPr>
        <dsp:cNvPr id="0" name=""/>
        <dsp:cNvSpPr/>
      </dsp:nvSpPr>
      <dsp:spPr>
        <a:xfrm>
          <a:off x="2224390" y="2116451"/>
          <a:ext cx="725693" cy="17661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6146"/>
              </a:lnTo>
              <a:lnTo>
                <a:pt x="725693" y="1766146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A109B3-5D79-4BEB-B543-4DF9553398D7}">
      <dsp:nvSpPr>
        <dsp:cNvPr id="0" name=""/>
        <dsp:cNvSpPr/>
      </dsp:nvSpPr>
      <dsp:spPr>
        <a:xfrm>
          <a:off x="1498697" y="2116451"/>
          <a:ext cx="725693" cy="1766146"/>
        </a:xfrm>
        <a:custGeom>
          <a:avLst/>
          <a:gdLst/>
          <a:ahLst/>
          <a:cxnLst/>
          <a:rect l="0" t="0" r="0" b="0"/>
          <a:pathLst>
            <a:path>
              <a:moveTo>
                <a:pt x="725693" y="0"/>
              </a:moveTo>
              <a:lnTo>
                <a:pt x="725693" y="1766146"/>
              </a:lnTo>
              <a:lnTo>
                <a:pt x="0" y="1766146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CD3277-7F86-47C0-BD28-1DE0E1410068}">
      <dsp:nvSpPr>
        <dsp:cNvPr id="0" name=""/>
        <dsp:cNvSpPr/>
      </dsp:nvSpPr>
      <dsp:spPr>
        <a:xfrm>
          <a:off x="2224390" y="2116451"/>
          <a:ext cx="725693" cy="5245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4597"/>
              </a:lnTo>
              <a:lnTo>
                <a:pt x="725693" y="524597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2BE397-44A9-48C0-8E29-2CA6859DEC24}">
      <dsp:nvSpPr>
        <dsp:cNvPr id="0" name=""/>
        <dsp:cNvSpPr/>
      </dsp:nvSpPr>
      <dsp:spPr>
        <a:xfrm>
          <a:off x="1498697" y="2116451"/>
          <a:ext cx="725693" cy="524597"/>
        </a:xfrm>
        <a:custGeom>
          <a:avLst/>
          <a:gdLst/>
          <a:ahLst/>
          <a:cxnLst/>
          <a:rect l="0" t="0" r="0" b="0"/>
          <a:pathLst>
            <a:path>
              <a:moveTo>
                <a:pt x="725693" y="0"/>
              </a:moveTo>
              <a:lnTo>
                <a:pt x="725693" y="524597"/>
              </a:lnTo>
              <a:lnTo>
                <a:pt x="0" y="524597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7B182-30F6-4CCC-88A5-00A2F1055451}">
      <dsp:nvSpPr>
        <dsp:cNvPr id="0" name=""/>
        <dsp:cNvSpPr/>
      </dsp:nvSpPr>
      <dsp:spPr>
        <a:xfrm>
          <a:off x="2224390" y="874903"/>
          <a:ext cx="2605380" cy="367218"/>
        </a:xfrm>
        <a:custGeom>
          <a:avLst/>
          <a:gdLst/>
          <a:ahLst/>
          <a:cxnLst/>
          <a:rect l="0" t="0" r="0" b="0"/>
          <a:pathLst>
            <a:path>
              <a:moveTo>
                <a:pt x="2605380" y="0"/>
              </a:moveTo>
              <a:lnTo>
                <a:pt x="2605380" y="183609"/>
              </a:lnTo>
              <a:lnTo>
                <a:pt x="0" y="183609"/>
              </a:lnTo>
              <a:lnTo>
                <a:pt x="0" y="367218"/>
              </a:lnTo>
            </a:path>
          </a:pathLst>
        </a:cu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6D9193-C3C5-4F54-BDF3-E80547FEA6B1}">
      <dsp:nvSpPr>
        <dsp:cNvPr id="0" name=""/>
        <dsp:cNvSpPr/>
      </dsp:nvSpPr>
      <dsp:spPr>
        <a:xfrm>
          <a:off x="4200782" y="573"/>
          <a:ext cx="1257977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8415BE-4012-407D-9F23-BB4BE95AB459}">
      <dsp:nvSpPr>
        <dsp:cNvPr id="0" name=""/>
        <dsp:cNvSpPr/>
      </dsp:nvSpPr>
      <dsp:spPr>
        <a:xfrm>
          <a:off x="4200782" y="573"/>
          <a:ext cx="1257977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5A9513-7E2C-426C-B362-FDF964D3370F}">
      <dsp:nvSpPr>
        <dsp:cNvPr id="0" name=""/>
        <dsp:cNvSpPr/>
      </dsp:nvSpPr>
      <dsp:spPr>
        <a:xfrm>
          <a:off x="3571794" y="157952"/>
          <a:ext cx="2515954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Ongoing Coaching</a:t>
          </a:r>
          <a:endParaRPr lang="zh-CN" altLang="en-US" sz="1800" b="1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571794" y="157952"/>
        <a:ext cx="2515954" cy="559571"/>
      </dsp:txXfrm>
    </dsp:sp>
    <dsp:sp modelId="{04A0F868-B929-4891-B319-C50A08F5798A}">
      <dsp:nvSpPr>
        <dsp:cNvPr id="0" name=""/>
        <dsp:cNvSpPr/>
      </dsp:nvSpPr>
      <dsp:spPr>
        <a:xfrm>
          <a:off x="1664850" y="1242121"/>
          <a:ext cx="1119081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C723F7-1F99-4569-A525-2FD154EB7DA5}">
      <dsp:nvSpPr>
        <dsp:cNvPr id="0" name=""/>
        <dsp:cNvSpPr/>
      </dsp:nvSpPr>
      <dsp:spPr>
        <a:xfrm>
          <a:off x="1664850" y="1242121"/>
          <a:ext cx="1119081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06652F-DB52-4241-814D-86C0BD1ED5CE}">
      <dsp:nvSpPr>
        <dsp:cNvPr id="0" name=""/>
        <dsp:cNvSpPr/>
      </dsp:nvSpPr>
      <dsp:spPr>
        <a:xfrm>
          <a:off x="1105309" y="1399501"/>
          <a:ext cx="2238162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Strategic Awareness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1105309" y="1399501"/>
        <a:ext cx="2238162" cy="559571"/>
      </dsp:txXfrm>
    </dsp:sp>
    <dsp:sp modelId="{F0986A8F-703A-41CE-A556-BCB1504C6F06}">
      <dsp:nvSpPr>
        <dsp:cNvPr id="0" name=""/>
        <dsp:cNvSpPr/>
      </dsp:nvSpPr>
      <dsp:spPr>
        <a:xfrm>
          <a:off x="729286" y="2483670"/>
          <a:ext cx="874329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068B31-65B2-4475-9D48-3D7023B8339F}">
      <dsp:nvSpPr>
        <dsp:cNvPr id="0" name=""/>
        <dsp:cNvSpPr/>
      </dsp:nvSpPr>
      <dsp:spPr>
        <a:xfrm>
          <a:off x="729286" y="2483670"/>
          <a:ext cx="874329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1FDEE-9E5E-4B17-8F8B-C71C7FDCC772}">
      <dsp:nvSpPr>
        <dsp:cNvPr id="0" name=""/>
        <dsp:cNvSpPr/>
      </dsp:nvSpPr>
      <dsp:spPr>
        <a:xfrm>
          <a:off x="292121" y="2641049"/>
          <a:ext cx="1748659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Mission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92121" y="2641049"/>
        <a:ext cx="1748659" cy="559571"/>
      </dsp:txXfrm>
    </dsp:sp>
    <dsp:sp modelId="{2C3357E0-4995-487E-B2C7-2D440AF43F6B}">
      <dsp:nvSpPr>
        <dsp:cNvPr id="0" name=""/>
        <dsp:cNvSpPr/>
      </dsp:nvSpPr>
      <dsp:spPr>
        <a:xfrm>
          <a:off x="2845165" y="2483670"/>
          <a:ext cx="874329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6D5BAE-F093-4B30-96E0-C526B69C104C}">
      <dsp:nvSpPr>
        <dsp:cNvPr id="0" name=""/>
        <dsp:cNvSpPr/>
      </dsp:nvSpPr>
      <dsp:spPr>
        <a:xfrm>
          <a:off x="2845165" y="2483670"/>
          <a:ext cx="874329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3AA591-AD57-4F52-94B2-090C2CC10FBB}">
      <dsp:nvSpPr>
        <dsp:cNvPr id="0" name=""/>
        <dsp:cNvSpPr/>
      </dsp:nvSpPr>
      <dsp:spPr>
        <a:xfrm>
          <a:off x="2408000" y="2641049"/>
          <a:ext cx="1748659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Vision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408000" y="2641049"/>
        <a:ext cx="1748659" cy="559571"/>
      </dsp:txXfrm>
    </dsp:sp>
    <dsp:sp modelId="{AA2D9F90-6D36-448C-B5AE-84C882B48758}">
      <dsp:nvSpPr>
        <dsp:cNvPr id="0" name=""/>
        <dsp:cNvSpPr/>
      </dsp:nvSpPr>
      <dsp:spPr>
        <a:xfrm>
          <a:off x="729286" y="3725218"/>
          <a:ext cx="874329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D87F95-C208-45CA-B33E-79121413AD34}">
      <dsp:nvSpPr>
        <dsp:cNvPr id="0" name=""/>
        <dsp:cNvSpPr/>
      </dsp:nvSpPr>
      <dsp:spPr>
        <a:xfrm>
          <a:off x="729286" y="3725218"/>
          <a:ext cx="874329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DF6442-9D9C-4D13-A02C-9EA4B3218D5F}">
      <dsp:nvSpPr>
        <dsp:cNvPr id="0" name=""/>
        <dsp:cNvSpPr/>
      </dsp:nvSpPr>
      <dsp:spPr>
        <a:xfrm>
          <a:off x="292121" y="3882598"/>
          <a:ext cx="1748659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Division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92121" y="3882598"/>
        <a:ext cx="1748659" cy="559571"/>
      </dsp:txXfrm>
    </dsp:sp>
    <dsp:sp modelId="{415A06E4-0A17-4B7A-B002-F3F5251A89A0}">
      <dsp:nvSpPr>
        <dsp:cNvPr id="0" name=""/>
        <dsp:cNvSpPr/>
      </dsp:nvSpPr>
      <dsp:spPr>
        <a:xfrm>
          <a:off x="2845165" y="3725218"/>
          <a:ext cx="874329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A96834-13C5-4EE3-BC26-A8596C50E14E}">
      <dsp:nvSpPr>
        <dsp:cNvPr id="0" name=""/>
        <dsp:cNvSpPr/>
      </dsp:nvSpPr>
      <dsp:spPr>
        <a:xfrm>
          <a:off x="2845165" y="3725218"/>
          <a:ext cx="874329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96BA45-E99C-468E-BAE1-E3040535D56B}">
      <dsp:nvSpPr>
        <dsp:cNvPr id="0" name=""/>
        <dsp:cNvSpPr/>
      </dsp:nvSpPr>
      <dsp:spPr>
        <a:xfrm>
          <a:off x="2408000" y="3882598"/>
          <a:ext cx="1748659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Centralization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408000" y="3882598"/>
        <a:ext cx="1748659" cy="559571"/>
      </dsp:txXfrm>
    </dsp:sp>
    <dsp:sp modelId="{62E1304A-1845-4F2F-8C70-695DD218B7B2}">
      <dsp:nvSpPr>
        <dsp:cNvPr id="0" name=""/>
        <dsp:cNvSpPr/>
      </dsp:nvSpPr>
      <dsp:spPr>
        <a:xfrm>
          <a:off x="4270230" y="1242121"/>
          <a:ext cx="1119081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1D2942-BC4F-4E88-9A51-C76BB8F0848F}">
      <dsp:nvSpPr>
        <dsp:cNvPr id="0" name=""/>
        <dsp:cNvSpPr/>
      </dsp:nvSpPr>
      <dsp:spPr>
        <a:xfrm>
          <a:off x="4270230" y="1242121"/>
          <a:ext cx="1119081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3C3271-993B-4CC2-AE95-3341DCEE074C}">
      <dsp:nvSpPr>
        <dsp:cNvPr id="0" name=""/>
        <dsp:cNvSpPr/>
      </dsp:nvSpPr>
      <dsp:spPr>
        <a:xfrm>
          <a:off x="3710690" y="1399501"/>
          <a:ext cx="2238162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Customer-orientation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710690" y="1399501"/>
        <a:ext cx="2238162" cy="559571"/>
      </dsp:txXfrm>
    </dsp:sp>
    <dsp:sp modelId="{703E01A9-E90C-400B-B939-0F560FB9C61D}">
      <dsp:nvSpPr>
        <dsp:cNvPr id="0" name=""/>
        <dsp:cNvSpPr/>
      </dsp:nvSpPr>
      <dsp:spPr>
        <a:xfrm>
          <a:off x="5602660" y="2483670"/>
          <a:ext cx="874329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611720-F7B1-4687-A231-5E96DFD0E94C}">
      <dsp:nvSpPr>
        <dsp:cNvPr id="0" name=""/>
        <dsp:cNvSpPr/>
      </dsp:nvSpPr>
      <dsp:spPr>
        <a:xfrm>
          <a:off x="5602660" y="2483670"/>
          <a:ext cx="874329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B150F9-D784-4FA8-A085-FE52DE8F6DA9}">
      <dsp:nvSpPr>
        <dsp:cNvPr id="0" name=""/>
        <dsp:cNvSpPr/>
      </dsp:nvSpPr>
      <dsp:spPr>
        <a:xfrm>
          <a:off x="5165495" y="2641049"/>
          <a:ext cx="1748659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Service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5165495" y="2641049"/>
        <a:ext cx="1748659" cy="559571"/>
      </dsp:txXfrm>
    </dsp:sp>
    <dsp:sp modelId="{043F9DA3-5BAF-4752-8AA7-432C1A0AEEB2}">
      <dsp:nvSpPr>
        <dsp:cNvPr id="0" name=""/>
        <dsp:cNvSpPr/>
      </dsp:nvSpPr>
      <dsp:spPr>
        <a:xfrm>
          <a:off x="5602660" y="3725218"/>
          <a:ext cx="874329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CCDFD0-C6C0-49D1-B428-09131E70CF8C}">
      <dsp:nvSpPr>
        <dsp:cNvPr id="0" name=""/>
        <dsp:cNvSpPr/>
      </dsp:nvSpPr>
      <dsp:spPr>
        <a:xfrm>
          <a:off x="5602660" y="3725218"/>
          <a:ext cx="874329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8C892E-2FF9-496E-9678-04AD875429F0}">
      <dsp:nvSpPr>
        <dsp:cNvPr id="0" name=""/>
        <dsp:cNvSpPr/>
      </dsp:nvSpPr>
      <dsp:spPr>
        <a:xfrm>
          <a:off x="5165495" y="3882598"/>
          <a:ext cx="1748659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Cooperation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5165495" y="3882598"/>
        <a:ext cx="1748659" cy="559571"/>
      </dsp:txXfrm>
    </dsp:sp>
    <dsp:sp modelId="{8790B62F-B482-4D89-95EA-066D274EE681}">
      <dsp:nvSpPr>
        <dsp:cNvPr id="0" name=""/>
        <dsp:cNvSpPr/>
      </dsp:nvSpPr>
      <dsp:spPr>
        <a:xfrm>
          <a:off x="6875611" y="1242121"/>
          <a:ext cx="1119081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0F0A94-4D65-4A1C-8B63-59C1ED51337C}">
      <dsp:nvSpPr>
        <dsp:cNvPr id="0" name=""/>
        <dsp:cNvSpPr/>
      </dsp:nvSpPr>
      <dsp:spPr>
        <a:xfrm>
          <a:off x="6875611" y="1242121"/>
          <a:ext cx="1119081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CFDD70-ED01-4153-B872-DB3150ABF368}">
      <dsp:nvSpPr>
        <dsp:cNvPr id="0" name=""/>
        <dsp:cNvSpPr/>
      </dsp:nvSpPr>
      <dsp:spPr>
        <a:xfrm>
          <a:off x="6316071" y="1399501"/>
          <a:ext cx="2238162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Individual Development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6316071" y="1399501"/>
        <a:ext cx="2238162" cy="559571"/>
      </dsp:txXfrm>
    </dsp:sp>
    <dsp:sp modelId="{E47903B5-3023-406B-9635-1B18B0E42217}">
      <dsp:nvSpPr>
        <dsp:cNvPr id="0" name=""/>
        <dsp:cNvSpPr/>
      </dsp:nvSpPr>
      <dsp:spPr>
        <a:xfrm>
          <a:off x="8208041" y="2483670"/>
          <a:ext cx="874329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F31489-AB3C-4AAD-874A-8594147CC86F}">
      <dsp:nvSpPr>
        <dsp:cNvPr id="0" name=""/>
        <dsp:cNvSpPr/>
      </dsp:nvSpPr>
      <dsp:spPr>
        <a:xfrm>
          <a:off x="8208041" y="2483670"/>
          <a:ext cx="874329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FDF4C7-05A7-42DA-B11F-648D5CFC79D6}">
      <dsp:nvSpPr>
        <dsp:cNvPr id="0" name=""/>
        <dsp:cNvSpPr/>
      </dsp:nvSpPr>
      <dsp:spPr>
        <a:xfrm>
          <a:off x="7770876" y="2641049"/>
          <a:ext cx="1748659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Qualification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7770876" y="2641049"/>
        <a:ext cx="1748659" cy="559571"/>
      </dsp:txXfrm>
    </dsp:sp>
    <dsp:sp modelId="{59E1FCD6-5CB1-4AF1-AF68-6EC14F6619E7}">
      <dsp:nvSpPr>
        <dsp:cNvPr id="0" name=""/>
        <dsp:cNvSpPr/>
      </dsp:nvSpPr>
      <dsp:spPr>
        <a:xfrm>
          <a:off x="8208041" y="3725218"/>
          <a:ext cx="874329" cy="874329"/>
        </a:xfrm>
        <a:prstGeom prst="arc">
          <a:avLst>
            <a:gd name="adj1" fmla="val 13200000"/>
            <a:gd name="adj2" fmla="val 192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FCD122-1A6A-4E62-B5C3-1F8901BCDD2C}">
      <dsp:nvSpPr>
        <dsp:cNvPr id="0" name=""/>
        <dsp:cNvSpPr/>
      </dsp:nvSpPr>
      <dsp:spPr>
        <a:xfrm>
          <a:off x="8208041" y="3725218"/>
          <a:ext cx="874329" cy="874329"/>
        </a:xfrm>
        <a:prstGeom prst="arc">
          <a:avLst>
            <a:gd name="adj1" fmla="val 2400000"/>
            <a:gd name="adj2" fmla="val 8400000"/>
          </a:avLst>
        </a:prstGeom>
        <a:noFill/>
        <a:ln w="28575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AA939C-FD0E-42D8-99A3-FF343AB058CA}">
      <dsp:nvSpPr>
        <dsp:cNvPr id="0" name=""/>
        <dsp:cNvSpPr/>
      </dsp:nvSpPr>
      <dsp:spPr>
        <a:xfrm>
          <a:off x="7770876" y="3882598"/>
          <a:ext cx="1748659" cy="559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0" kern="120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</a:rPr>
            <a:t>Promotion</a:t>
          </a:r>
          <a:endParaRPr lang="zh-CN" altLang="en-US" sz="1600" b="0" kern="1200" dirty="0">
            <a:ln>
              <a:noFill/>
            </a:ln>
            <a:solidFill>
              <a:schemeClr val="tx1">
                <a:lumMod val="50000"/>
                <a:lumOff val="50000"/>
              </a:schemeClr>
            </a:solidFill>
            <a:effectLst/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7770876" y="3882598"/>
        <a:ext cx="1748659" cy="5595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6881F9-AFEB-4F35-AEF5-028810487E6B}">
      <dsp:nvSpPr>
        <dsp:cNvPr id="0" name=""/>
        <dsp:cNvSpPr/>
      </dsp:nvSpPr>
      <dsp:spPr>
        <a:xfrm>
          <a:off x="3506306" y="654581"/>
          <a:ext cx="298514" cy="5669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66923"/>
              </a:lnTo>
              <a:lnTo>
                <a:pt x="298514" y="566923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364BF7-8EA9-43A1-B6A7-856D9FD9F46F}">
      <dsp:nvSpPr>
        <dsp:cNvPr id="0" name=""/>
        <dsp:cNvSpPr/>
      </dsp:nvSpPr>
      <dsp:spPr>
        <a:xfrm>
          <a:off x="5347303" y="2502084"/>
          <a:ext cx="195158" cy="5984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8486"/>
              </a:lnTo>
              <a:lnTo>
                <a:pt x="195158" y="598486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AFD87B-F355-4181-9402-AF61631DE1D3}">
      <dsp:nvSpPr>
        <dsp:cNvPr id="0" name=""/>
        <dsp:cNvSpPr/>
      </dsp:nvSpPr>
      <dsp:spPr>
        <a:xfrm>
          <a:off x="3506306" y="654581"/>
          <a:ext cx="2361420" cy="11969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362"/>
              </a:lnTo>
              <a:lnTo>
                <a:pt x="2361420" y="1060362"/>
              </a:lnTo>
              <a:lnTo>
                <a:pt x="2361420" y="1196973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83F756-716F-4609-AA50-DC2603CA3C29}">
      <dsp:nvSpPr>
        <dsp:cNvPr id="0" name=""/>
        <dsp:cNvSpPr/>
      </dsp:nvSpPr>
      <dsp:spPr>
        <a:xfrm>
          <a:off x="3773023" y="2502084"/>
          <a:ext cx="195158" cy="5984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8486"/>
              </a:lnTo>
              <a:lnTo>
                <a:pt x="195158" y="598486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6A5376-3B66-4FE2-BB5B-3B02C4F856A2}">
      <dsp:nvSpPr>
        <dsp:cNvPr id="0" name=""/>
        <dsp:cNvSpPr/>
      </dsp:nvSpPr>
      <dsp:spPr>
        <a:xfrm>
          <a:off x="3506306" y="654581"/>
          <a:ext cx="787140" cy="11969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60362"/>
              </a:lnTo>
              <a:lnTo>
                <a:pt x="787140" y="1060362"/>
              </a:lnTo>
              <a:lnTo>
                <a:pt x="787140" y="1196973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FA6D7F-8169-41F9-9F10-198629DB41F7}">
      <dsp:nvSpPr>
        <dsp:cNvPr id="0" name=""/>
        <dsp:cNvSpPr/>
      </dsp:nvSpPr>
      <dsp:spPr>
        <a:xfrm>
          <a:off x="2198743" y="2502084"/>
          <a:ext cx="195158" cy="24459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45989"/>
              </a:lnTo>
              <a:lnTo>
                <a:pt x="195158" y="2445989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C4D85B-EF02-46C9-9044-BAB4FF33E084}">
      <dsp:nvSpPr>
        <dsp:cNvPr id="0" name=""/>
        <dsp:cNvSpPr/>
      </dsp:nvSpPr>
      <dsp:spPr>
        <a:xfrm>
          <a:off x="2198743" y="2502084"/>
          <a:ext cx="195158" cy="15222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22237"/>
              </a:lnTo>
              <a:lnTo>
                <a:pt x="195158" y="1522237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806FE6-2604-4C0A-A248-3DCF6A99B844}">
      <dsp:nvSpPr>
        <dsp:cNvPr id="0" name=""/>
        <dsp:cNvSpPr/>
      </dsp:nvSpPr>
      <dsp:spPr>
        <a:xfrm>
          <a:off x="2198743" y="2502084"/>
          <a:ext cx="195158" cy="5984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8486"/>
              </a:lnTo>
              <a:lnTo>
                <a:pt x="195158" y="598486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636AB7-3F90-44E1-A336-EA27F7FA7C5A}">
      <dsp:nvSpPr>
        <dsp:cNvPr id="0" name=""/>
        <dsp:cNvSpPr/>
      </dsp:nvSpPr>
      <dsp:spPr>
        <a:xfrm>
          <a:off x="2719166" y="654581"/>
          <a:ext cx="787140" cy="1196973"/>
        </a:xfrm>
        <a:custGeom>
          <a:avLst/>
          <a:gdLst/>
          <a:ahLst/>
          <a:cxnLst/>
          <a:rect l="0" t="0" r="0" b="0"/>
          <a:pathLst>
            <a:path>
              <a:moveTo>
                <a:pt x="787140" y="0"/>
              </a:moveTo>
              <a:lnTo>
                <a:pt x="787140" y="1060362"/>
              </a:lnTo>
              <a:lnTo>
                <a:pt x="0" y="1060362"/>
              </a:lnTo>
              <a:lnTo>
                <a:pt x="0" y="1196973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0F8809-2143-4CD3-B1FD-30F1A31728BC}">
      <dsp:nvSpPr>
        <dsp:cNvPr id="0" name=""/>
        <dsp:cNvSpPr/>
      </dsp:nvSpPr>
      <dsp:spPr>
        <a:xfrm>
          <a:off x="624463" y="2502084"/>
          <a:ext cx="195158" cy="24459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45989"/>
              </a:lnTo>
              <a:lnTo>
                <a:pt x="195158" y="2445989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7E8024-E6B0-40D0-B28E-EEB0B5964540}">
      <dsp:nvSpPr>
        <dsp:cNvPr id="0" name=""/>
        <dsp:cNvSpPr/>
      </dsp:nvSpPr>
      <dsp:spPr>
        <a:xfrm>
          <a:off x="624463" y="2502084"/>
          <a:ext cx="195158" cy="15222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22237"/>
              </a:lnTo>
              <a:lnTo>
                <a:pt x="195158" y="1522237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834848-BE16-4050-9F33-C7C0EFB3B136}">
      <dsp:nvSpPr>
        <dsp:cNvPr id="0" name=""/>
        <dsp:cNvSpPr/>
      </dsp:nvSpPr>
      <dsp:spPr>
        <a:xfrm>
          <a:off x="624463" y="2502084"/>
          <a:ext cx="195158" cy="5984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98486"/>
              </a:lnTo>
              <a:lnTo>
                <a:pt x="195158" y="598486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A89984-E33D-4D1E-9910-B166576EF2C3}">
      <dsp:nvSpPr>
        <dsp:cNvPr id="0" name=""/>
        <dsp:cNvSpPr/>
      </dsp:nvSpPr>
      <dsp:spPr>
        <a:xfrm>
          <a:off x="1144886" y="654581"/>
          <a:ext cx="2361420" cy="1196973"/>
        </a:xfrm>
        <a:custGeom>
          <a:avLst/>
          <a:gdLst/>
          <a:ahLst/>
          <a:cxnLst/>
          <a:rect l="0" t="0" r="0" b="0"/>
          <a:pathLst>
            <a:path>
              <a:moveTo>
                <a:pt x="2361420" y="0"/>
              </a:moveTo>
              <a:lnTo>
                <a:pt x="2361420" y="1060362"/>
              </a:lnTo>
              <a:lnTo>
                <a:pt x="0" y="1060362"/>
              </a:lnTo>
              <a:lnTo>
                <a:pt x="0" y="1196973"/>
              </a:lnTo>
            </a:path>
          </a:pathLst>
        </a:cu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1D5E63-3D16-4A60-9995-8AFC3D8F3D0A}">
      <dsp:nvSpPr>
        <dsp:cNvPr id="0" name=""/>
        <dsp:cNvSpPr/>
      </dsp:nvSpPr>
      <dsp:spPr>
        <a:xfrm>
          <a:off x="2855777" y="4052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Managers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855777" y="4052"/>
        <a:ext cx="1301058" cy="650529"/>
      </dsp:txXfrm>
    </dsp:sp>
    <dsp:sp modelId="{CB1316E6-03DF-45C3-A53E-9E46F62DA23D}">
      <dsp:nvSpPr>
        <dsp:cNvPr id="0" name=""/>
        <dsp:cNvSpPr/>
      </dsp:nvSpPr>
      <dsp:spPr>
        <a:xfrm>
          <a:off x="494357" y="1851555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Supervisor A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494357" y="1851555"/>
        <a:ext cx="1301058" cy="650529"/>
      </dsp:txXfrm>
    </dsp:sp>
    <dsp:sp modelId="{02E02694-40D0-4C8D-B7F3-D2B67FC92F7F}">
      <dsp:nvSpPr>
        <dsp:cNvPr id="0" name=""/>
        <dsp:cNvSpPr/>
      </dsp:nvSpPr>
      <dsp:spPr>
        <a:xfrm>
          <a:off x="819621" y="2775306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Member a1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819621" y="2775306"/>
        <a:ext cx="1301058" cy="650529"/>
      </dsp:txXfrm>
    </dsp:sp>
    <dsp:sp modelId="{11CF2192-D3E4-4562-A68B-381BF734954F}">
      <dsp:nvSpPr>
        <dsp:cNvPr id="0" name=""/>
        <dsp:cNvSpPr/>
      </dsp:nvSpPr>
      <dsp:spPr>
        <a:xfrm>
          <a:off x="819621" y="3699057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Member a2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819621" y="3699057"/>
        <a:ext cx="1301058" cy="650529"/>
      </dsp:txXfrm>
    </dsp:sp>
    <dsp:sp modelId="{02E4E440-8D85-4273-898C-DA32D896C9A3}">
      <dsp:nvSpPr>
        <dsp:cNvPr id="0" name=""/>
        <dsp:cNvSpPr/>
      </dsp:nvSpPr>
      <dsp:spPr>
        <a:xfrm>
          <a:off x="819621" y="4622809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819621" y="4622809"/>
        <a:ext cx="1301058" cy="650529"/>
      </dsp:txXfrm>
    </dsp:sp>
    <dsp:sp modelId="{0595B8E6-6D5F-4C2A-B22F-E367AAB40CC4}">
      <dsp:nvSpPr>
        <dsp:cNvPr id="0" name=""/>
        <dsp:cNvSpPr/>
      </dsp:nvSpPr>
      <dsp:spPr>
        <a:xfrm>
          <a:off x="2068637" y="1851555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Supervisor B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068637" y="1851555"/>
        <a:ext cx="1301058" cy="650529"/>
      </dsp:txXfrm>
    </dsp:sp>
    <dsp:sp modelId="{03D8E942-4443-4073-9709-868A80EBD7CC}">
      <dsp:nvSpPr>
        <dsp:cNvPr id="0" name=""/>
        <dsp:cNvSpPr/>
      </dsp:nvSpPr>
      <dsp:spPr>
        <a:xfrm>
          <a:off x="2393902" y="2775306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Member b1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393902" y="2775306"/>
        <a:ext cx="1301058" cy="650529"/>
      </dsp:txXfrm>
    </dsp:sp>
    <dsp:sp modelId="{963180A5-9FE9-4D21-8E65-A58991059691}">
      <dsp:nvSpPr>
        <dsp:cNvPr id="0" name=""/>
        <dsp:cNvSpPr/>
      </dsp:nvSpPr>
      <dsp:spPr>
        <a:xfrm>
          <a:off x="2393902" y="3699057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Member b2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393902" y="3699057"/>
        <a:ext cx="1301058" cy="650529"/>
      </dsp:txXfrm>
    </dsp:sp>
    <dsp:sp modelId="{E47D4D60-2176-4FCF-8BA1-4DBD13B1D240}">
      <dsp:nvSpPr>
        <dsp:cNvPr id="0" name=""/>
        <dsp:cNvSpPr/>
      </dsp:nvSpPr>
      <dsp:spPr>
        <a:xfrm>
          <a:off x="2393902" y="4622809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393902" y="4622809"/>
        <a:ext cx="1301058" cy="650529"/>
      </dsp:txXfrm>
    </dsp:sp>
    <dsp:sp modelId="{21181DE8-FE7B-4898-A595-B0BE4C6EE055}">
      <dsp:nvSpPr>
        <dsp:cNvPr id="0" name=""/>
        <dsp:cNvSpPr/>
      </dsp:nvSpPr>
      <dsp:spPr>
        <a:xfrm>
          <a:off x="3642917" y="1851555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Supervisor C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642917" y="1851555"/>
        <a:ext cx="1301058" cy="650529"/>
      </dsp:txXfrm>
    </dsp:sp>
    <dsp:sp modelId="{1D5E1F42-913C-42D1-AB51-C26D9DDC4EC1}">
      <dsp:nvSpPr>
        <dsp:cNvPr id="0" name=""/>
        <dsp:cNvSpPr/>
      </dsp:nvSpPr>
      <dsp:spPr>
        <a:xfrm>
          <a:off x="3968182" y="2775306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968182" y="2775306"/>
        <a:ext cx="1301058" cy="650529"/>
      </dsp:txXfrm>
    </dsp:sp>
    <dsp:sp modelId="{CEE2830E-F513-4270-9A53-97AE484A03FE}">
      <dsp:nvSpPr>
        <dsp:cNvPr id="0" name=""/>
        <dsp:cNvSpPr/>
      </dsp:nvSpPr>
      <dsp:spPr>
        <a:xfrm>
          <a:off x="5217198" y="1851555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5217198" y="1851555"/>
        <a:ext cx="1301058" cy="650529"/>
      </dsp:txXfrm>
    </dsp:sp>
    <dsp:sp modelId="{7544D2F2-18C9-4B32-BAF2-BACF4ADFBC9A}">
      <dsp:nvSpPr>
        <dsp:cNvPr id="0" name=""/>
        <dsp:cNvSpPr/>
      </dsp:nvSpPr>
      <dsp:spPr>
        <a:xfrm>
          <a:off x="5542462" y="2775306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…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5542462" y="2775306"/>
        <a:ext cx="1301058" cy="650529"/>
      </dsp:txXfrm>
    </dsp:sp>
    <dsp:sp modelId="{96A5ED75-F321-461C-ABDC-FCED391AAF14}">
      <dsp:nvSpPr>
        <dsp:cNvPr id="0" name=""/>
        <dsp:cNvSpPr/>
      </dsp:nvSpPr>
      <dsp:spPr>
        <a:xfrm>
          <a:off x="3804821" y="896240"/>
          <a:ext cx="1301058" cy="650529"/>
        </a:xfrm>
        <a:prstGeom prst="rect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Training Administrator</a:t>
          </a:r>
          <a:endParaRPr lang="zh-CN" altLang="en-US" sz="1400" kern="1200" dirty="0">
            <a:solidFill>
              <a:schemeClr val="tx1">
                <a:lumMod val="65000"/>
                <a:lumOff val="35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804821" y="896240"/>
        <a:ext cx="1301058" cy="6505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F8413A-BFA8-423C-A27B-D01E58CA8FBA}">
      <dsp:nvSpPr>
        <dsp:cNvPr id="0" name=""/>
        <dsp:cNvSpPr/>
      </dsp:nvSpPr>
      <dsp:spPr>
        <a:xfrm>
          <a:off x="2142308" y="0"/>
          <a:ext cx="1071154" cy="885129"/>
        </a:xfrm>
        <a:prstGeom prst="trapezoid">
          <a:avLst>
            <a:gd name="adj" fmla="val 60508"/>
          </a:avLst>
        </a:prstGeom>
        <a:solidFill>
          <a:srgbClr val="3DB39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Manager</a:t>
          </a:r>
          <a:endParaRPr lang="zh-CN" altLang="en-US" sz="19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142308" y="0"/>
        <a:ext cx="1071154" cy="885129"/>
      </dsp:txXfrm>
    </dsp:sp>
    <dsp:sp modelId="{E43A5F1C-FC22-488E-922B-AB238FF21A27}">
      <dsp:nvSpPr>
        <dsp:cNvPr id="0" name=""/>
        <dsp:cNvSpPr/>
      </dsp:nvSpPr>
      <dsp:spPr>
        <a:xfrm>
          <a:off x="1606731" y="885129"/>
          <a:ext cx="2142308" cy="885129"/>
        </a:xfrm>
        <a:prstGeom prst="trapezoid">
          <a:avLst>
            <a:gd name="adj" fmla="val 60508"/>
          </a:avLst>
        </a:prstGeom>
        <a:solidFill>
          <a:srgbClr val="3DB39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Supervisor</a:t>
          </a:r>
          <a:endParaRPr lang="zh-CN" altLang="en-US" sz="1900" kern="1200" dirty="0">
            <a:solidFill>
              <a:schemeClr val="bg1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1981635" y="885129"/>
        <a:ext cx="1392500" cy="885129"/>
      </dsp:txXfrm>
    </dsp:sp>
    <dsp:sp modelId="{9B67623E-72DC-49FD-8326-463EFD80D23D}">
      <dsp:nvSpPr>
        <dsp:cNvPr id="0" name=""/>
        <dsp:cNvSpPr/>
      </dsp:nvSpPr>
      <dsp:spPr>
        <a:xfrm>
          <a:off x="1073500" y="1770258"/>
          <a:ext cx="3213462" cy="885129"/>
        </a:xfrm>
        <a:prstGeom prst="trapezoid">
          <a:avLst>
            <a:gd name="adj" fmla="val 60508"/>
          </a:avLst>
        </a:prstGeom>
        <a:solidFill>
          <a:srgbClr val="3DB39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Team Leader</a:t>
          </a:r>
          <a:endParaRPr lang="zh-CN" altLang="en-US" sz="1900" kern="1200" dirty="0">
            <a:solidFill>
              <a:schemeClr val="bg1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1635855" y="1770258"/>
        <a:ext cx="2088750" cy="885129"/>
      </dsp:txXfrm>
    </dsp:sp>
    <dsp:sp modelId="{76139F1B-4247-4E05-9684-71BE13783717}">
      <dsp:nvSpPr>
        <dsp:cNvPr id="0" name=""/>
        <dsp:cNvSpPr/>
      </dsp:nvSpPr>
      <dsp:spPr>
        <a:xfrm>
          <a:off x="535577" y="2655388"/>
          <a:ext cx="4284616" cy="885129"/>
        </a:xfrm>
        <a:prstGeom prst="trapezoid">
          <a:avLst>
            <a:gd name="adj" fmla="val 60508"/>
          </a:avLst>
        </a:prstGeom>
        <a:solidFill>
          <a:srgbClr val="3DB39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Team Member</a:t>
          </a:r>
          <a:endParaRPr lang="zh-CN" altLang="en-US" sz="1900" kern="1200" dirty="0">
            <a:solidFill>
              <a:schemeClr val="bg1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1285385" y="2655388"/>
        <a:ext cx="2785000" cy="885129"/>
      </dsp:txXfrm>
    </dsp:sp>
    <dsp:sp modelId="{CBA5209B-7AC4-42F2-8F48-93A461C5DD3E}">
      <dsp:nvSpPr>
        <dsp:cNvPr id="0" name=""/>
        <dsp:cNvSpPr/>
      </dsp:nvSpPr>
      <dsp:spPr>
        <a:xfrm>
          <a:off x="0" y="3540517"/>
          <a:ext cx="5355770" cy="885129"/>
        </a:xfrm>
        <a:prstGeom prst="trapezoid">
          <a:avLst>
            <a:gd name="adj" fmla="val 60508"/>
          </a:avLst>
        </a:prstGeom>
        <a:solidFill>
          <a:srgbClr val="3DB39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Intern</a:t>
          </a:r>
          <a:endParaRPr lang="zh-CN" altLang="en-US" sz="1900" kern="1200" dirty="0">
            <a:solidFill>
              <a:schemeClr val="bg1"/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937259" y="3540517"/>
        <a:ext cx="3481251" cy="8851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72B1E4-58FD-4EBA-99BB-50C4C0C5FE1A}">
      <dsp:nvSpPr>
        <dsp:cNvPr id="0" name=""/>
        <dsp:cNvSpPr/>
      </dsp:nvSpPr>
      <dsp:spPr>
        <a:xfrm>
          <a:off x="2317" y="0"/>
          <a:ext cx="2026689" cy="626229"/>
        </a:xfrm>
        <a:prstGeom prst="homePlate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56007" rIns="28004" bIns="56007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b="1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Recruitment</a:t>
          </a:r>
          <a:endParaRPr lang="zh-CN" altLang="en-US" sz="2100" b="1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317" y="0"/>
        <a:ext cx="1870132" cy="626229"/>
      </dsp:txXfrm>
    </dsp:sp>
    <dsp:sp modelId="{81FAA28F-B307-4BD5-B670-059DB25F5C82}">
      <dsp:nvSpPr>
        <dsp:cNvPr id="0" name=""/>
        <dsp:cNvSpPr/>
      </dsp:nvSpPr>
      <dsp:spPr>
        <a:xfrm>
          <a:off x="1623669" y="0"/>
          <a:ext cx="2026689" cy="626229"/>
        </a:xfrm>
        <a:prstGeom prst="chevron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56007" rIns="28004" bIns="56007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b="1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Rotation</a:t>
          </a:r>
          <a:endParaRPr lang="zh-CN" altLang="en-US" sz="2100" b="1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1936784" y="0"/>
        <a:ext cx="1400460" cy="626229"/>
      </dsp:txXfrm>
    </dsp:sp>
    <dsp:sp modelId="{8EFDC182-C586-4956-829A-6C5D1019CFDE}">
      <dsp:nvSpPr>
        <dsp:cNvPr id="0" name=""/>
        <dsp:cNvSpPr/>
      </dsp:nvSpPr>
      <dsp:spPr>
        <a:xfrm>
          <a:off x="3245020" y="0"/>
          <a:ext cx="2026689" cy="626229"/>
        </a:xfrm>
        <a:prstGeom prst="chevron">
          <a:avLst/>
        </a:prstGeom>
        <a:noFill/>
        <a:ln w="1270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56007" rIns="28004" bIns="56007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b="1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Promotion</a:t>
          </a:r>
          <a:endParaRPr lang="zh-CN" altLang="en-US" sz="2100" b="1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558135" y="0"/>
        <a:ext cx="1400460" cy="62622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3115A3-977C-4065-9372-19CB262B9932}">
      <dsp:nvSpPr>
        <dsp:cNvPr id="0" name=""/>
        <dsp:cNvSpPr/>
      </dsp:nvSpPr>
      <dsp:spPr>
        <a:xfrm>
          <a:off x="2663442" y="128436"/>
          <a:ext cx="2657311" cy="2657311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1" kern="1200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VCS</a:t>
          </a:r>
          <a:br>
            <a:rPr lang="en-US" altLang="zh-CN" sz="2200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</a:br>
          <a:r>
            <a:rPr lang="en-US" altLang="zh-CN" sz="2200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Visual Control Standard</a:t>
          </a:r>
          <a:endParaRPr lang="zh-CN" altLang="en-US" sz="22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017750" y="593466"/>
        <a:ext cx="1948695" cy="1195790"/>
      </dsp:txXfrm>
    </dsp:sp>
    <dsp:sp modelId="{C777EB4B-E81A-4FF5-A364-954241A75B97}">
      <dsp:nvSpPr>
        <dsp:cNvPr id="0" name=""/>
        <dsp:cNvSpPr/>
      </dsp:nvSpPr>
      <dsp:spPr>
        <a:xfrm>
          <a:off x="3622289" y="1789256"/>
          <a:ext cx="2657311" cy="2657311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b="1" kern="1200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CPC</a:t>
          </a:r>
          <a:br>
            <a:rPr lang="en-US" altLang="zh-CN" sz="2600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</a:br>
          <a:r>
            <a:rPr lang="en-US" altLang="zh-CN" sz="2600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Central Process Control</a:t>
          </a:r>
          <a:endParaRPr lang="zh-CN" altLang="en-US" sz="26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4434983" y="2475728"/>
        <a:ext cx="1594387" cy="1461521"/>
      </dsp:txXfrm>
    </dsp:sp>
    <dsp:sp modelId="{83ADBAB2-B45C-46FA-8990-35641C8270A2}">
      <dsp:nvSpPr>
        <dsp:cNvPr id="0" name=""/>
        <dsp:cNvSpPr/>
      </dsp:nvSpPr>
      <dsp:spPr>
        <a:xfrm>
          <a:off x="1704596" y="1789256"/>
          <a:ext cx="2657311" cy="2657311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b="1" kern="1200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BEF</a:t>
          </a:r>
          <a:br>
            <a:rPr lang="en-US" altLang="zh-CN" sz="2600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</a:br>
          <a:r>
            <a:rPr lang="en-US" altLang="zh-CN" sz="2600" kern="1200" dirty="0" err="1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Beave</a:t>
          </a:r>
          <a:r>
            <a:rPr lang="en-US" altLang="zh-CN" sz="2600" kern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rPr>
            <a:t> Elite Forum</a:t>
          </a:r>
          <a:endParaRPr lang="zh-CN" altLang="en-US" sz="26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1954826" y="2475728"/>
        <a:ext cx="1594387" cy="14615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F731E-89C4-4E73-A518-E26E46AC2251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3D8A9-B803-49B7-8826-85E446611A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3526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jpg>
</file>

<file path=ppt/media/image26.png>
</file>

<file path=ppt/media/image27.jp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156477-A869-4A11-A4FA-B75D94106C96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E6889-349A-49E8-AAE1-A1FB1A7B97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563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6708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8812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122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6760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模板来自于 </a:t>
            </a:r>
            <a:r>
              <a:rPr lang="en-US" altLang="zh-CN"/>
              <a:t>http://www.ypppt.com</a:t>
            </a:r>
            <a:endParaRPr lang="zh-CN" altLang="en-US" dirty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ED1824-6DB2-4029-B0DF-1D3CDCF11CDA}" type="slidenum">
              <a:rPr lang="zh-CN" altLang="en-US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zh-CN" altLang="en-US">
              <a:solidFill>
                <a:prstClr val="black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3724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502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9381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437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894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280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211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6020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097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669"/>
            <a:ext cx="12192000" cy="687628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05000" y="194151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05000" y="442118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7AB74-1063-40E9-B970-F2588F206CAF}" type="datetime1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-6" y="0"/>
            <a:ext cx="12192000" cy="6877050"/>
          </a:xfrm>
          <a:prstGeom prst="rect">
            <a:avLst/>
          </a:prstGeom>
          <a:solidFill>
            <a:srgbClr val="12342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972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74D02-A581-4176-A932-D09364710A12}" type="datetime1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01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8" name="矩形 7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12" name="椭圆 11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3" name="图片 12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352512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0977230" y="-4963"/>
            <a:ext cx="993600" cy="8301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0968978" y="251672"/>
            <a:ext cx="1008000" cy="1008000"/>
            <a:chOff x="8436382" y="2178535"/>
            <a:chExt cx="1008000" cy="1008000"/>
          </a:xfrm>
        </p:grpSpPr>
        <p:sp>
          <p:nvSpPr>
            <p:cNvPr id="15" name="椭圆 14"/>
            <p:cNvSpPr/>
            <p:nvPr/>
          </p:nvSpPr>
          <p:spPr>
            <a:xfrm>
              <a:off x="8436382" y="2178535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6542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991399" y="-4963"/>
            <a:ext cx="993600" cy="8301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10984199" y="241039"/>
            <a:ext cx="1008000" cy="1008000"/>
            <a:chOff x="7998232" y="5119020"/>
            <a:chExt cx="1008000" cy="1008000"/>
          </a:xfrm>
        </p:grpSpPr>
        <p:sp>
          <p:nvSpPr>
            <p:cNvPr id="20" name="椭圆 19"/>
            <p:cNvSpPr/>
            <p:nvPr/>
          </p:nvSpPr>
          <p:spPr>
            <a:xfrm>
              <a:off x="7998232" y="5119020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8086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985251" y="-4334"/>
            <a:ext cx="993600" cy="8301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0970261" y="257663"/>
            <a:ext cx="1008000" cy="1008000"/>
            <a:chOff x="6620434" y="1471906"/>
            <a:chExt cx="1008000" cy="1008000"/>
          </a:xfrm>
        </p:grpSpPr>
        <p:sp>
          <p:nvSpPr>
            <p:cNvPr id="15" name="椭圆 14"/>
            <p:cNvSpPr/>
            <p:nvPr/>
          </p:nvSpPr>
          <p:spPr>
            <a:xfrm>
              <a:off x="6620434" y="1471906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6686284" y="1537756"/>
              <a:ext cx="876300" cy="876300"/>
              <a:chOff x="6787469" y="2184355"/>
              <a:chExt cx="876300" cy="876300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6787469" y="2184355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97019" y="2279604"/>
                <a:ext cx="457201" cy="76200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16984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01BB9-EA45-4D7F-B694-2A70066AB61E}" type="datetime1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圆角矩形 6"/>
          <p:cNvSpPr/>
          <p:nvPr userDrawn="1"/>
        </p:nvSpPr>
        <p:spPr>
          <a:xfrm>
            <a:off x="11366494" y="6430912"/>
            <a:ext cx="468000" cy="216000"/>
          </a:xfrm>
          <a:prstGeom prst="roundRect">
            <a:avLst/>
          </a:prstGeom>
          <a:solidFill>
            <a:srgbClr val="3DB39E"/>
          </a:solidFill>
          <a:ln>
            <a:solidFill>
              <a:srgbClr val="3DB3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659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2018/12/16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842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11366494" y="6430912"/>
            <a:ext cx="468000" cy="216000"/>
          </a:xfrm>
          <a:prstGeom prst="roundRect">
            <a:avLst/>
          </a:prstGeom>
          <a:solidFill>
            <a:srgbClr val="3DB39E"/>
          </a:solidFill>
          <a:ln>
            <a:solidFill>
              <a:srgbClr val="3DB3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fld id="{9EF01BB9-EA45-4D7F-B694-2A70066AB61E}" type="datetime1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2889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890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3" Type="http://schemas.openxmlformats.org/officeDocument/2006/relationships/image" Target="../media/image24.png"/><Relationship Id="rId7" Type="http://schemas.microsoft.com/office/2007/relationships/hdphoto" Target="../media/hdphoto3.wdp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11" Type="http://schemas.openxmlformats.org/officeDocument/2006/relationships/image" Target="../media/image29.jpg"/><Relationship Id="rId5" Type="http://schemas.openxmlformats.org/officeDocument/2006/relationships/image" Target="../media/image25.jpg"/><Relationship Id="rId10" Type="http://schemas.microsoft.com/office/2007/relationships/hdphoto" Target="../media/hdphoto4.wdp"/><Relationship Id="rId4" Type="http://schemas.microsoft.com/office/2007/relationships/hdphoto" Target="../media/hdphoto2.wdp"/><Relationship Id="rId9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mailto:tonnatang@live.com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ptbz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 36"/>
          <p:cNvSpPr/>
          <p:nvPr/>
        </p:nvSpPr>
        <p:spPr>
          <a:xfrm rot="21155408" flipH="1">
            <a:off x="-557062" y="-871887"/>
            <a:ext cx="13167812" cy="8500422"/>
          </a:xfrm>
          <a:custGeom>
            <a:avLst/>
            <a:gdLst>
              <a:gd name="connsiteX0" fmla="*/ 0 w 12989007"/>
              <a:gd name="connsiteY0" fmla="*/ 1584266 h 8384995"/>
              <a:gd name="connsiteX1" fmla="*/ 11915 w 12989007"/>
              <a:gd name="connsiteY1" fmla="*/ 1582716 h 8384995"/>
              <a:gd name="connsiteX2" fmla="*/ 14372 w 12989007"/>
              <a:gd name="connsiteY2" fmla="*/ 1601608 h 8384995"/>
              <a:gd name="connsiteX3" fmla="*/ 3567804 w 12989007"/>
              <a:gd name="connsiteY3" fmla="*/ 5061048 h 8384995"/>
              <a:gd name="connsiteX4" fmla="*/ 3567804 w 12989007"/>
              <a:gd name="connsiteY4" fmla="*/ 5938370 h 8384995"/>
              <a:gd name="connsiteX5" fmla="*/ 4005028 w 12989007"/>
              <a:gd name="connsiteY5" fmla="*/ 6375594 h 8384995"/>
              <a:gd name="connsiteX6" fmla="*/ 4918066 w 12989007"/>
              <a:gd name="connsiteY6" fmla="*/ 6375594 h 8384995"/>
              <a:gd name="connsiteX7" fmla="*/ 6263498 w 12989007"/>
              <a:gd name="connsiteY7" fmla="*/ 7685437 h 8384995"/>
              <a:gd name="connsiteX8" fmla="*/ 884451 w 12989007"/>
              <a:gd name="connsiteY8" fmla="*/ 8384995 h 8384995"/>
              <a:gd name="connsiteX9" fmla="*/ 12100752 w 12989007"/>
              <a:gd name="connsiteY9" fmla="*/ 0 h 8384995"/>
              <a:gd name="connsiteX10" fmla="*/ 12989007 w 12989007"/>
              <a:gd name="connsiteY10" fmla="*/ 6829979 h 8384995"/>
              <a:gd name="connsiteX11" fmla="*/ 6280906 w 12989007"/>
              <a:gd name="connsiteY11" fmla="*/ 7702384 h 8384995"/>
              <a:gd name="connsiteX12" fmla="*/ 6263498 w 12989007"/>
              <a:gd name="connsiteY12" fmla="*/ 7685437 h 8384995"/>
              <a:gd name="connsiteX13" fmla="*/ 12974635 w 12989007"/>
              <a:gd name="connsiteY13" fmla="*/ 6812637 h 8384995"/>
              <a:gd name="connsiteX14" fmla="*/ 12090184 w 12989007"/>
              <a:gd name="connsiteY14" fmla="*/ 11908 h 8384995"/>
              <a:gd name="connsiteX15" fmla="*/ 11915 w 12989007"/>
              <a:gd name="connsiteY15" fmla="*/ 1582716 h 8384995"/>
              <a:gd name="connsiteX16" fmla="*/ 10568 w 12989007"/>
              <a:gd name="connsiteY16" fmla="*/ 1572358 h 8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989007" h="8384995">
                <a:moveTo>
                  <a:pt x="0" y="1584266"/>
                </a:moveTo>
                <a:lnTo>
                  <a:pt x="11915" y="1582716"/>
                </a:lnTo>
                <a:lnTo>
                  <a:pt x="14372" y="1601608"/>
                </a:lnTo>
                <a:lnTo>
                  <a:pt x="3567804" y="5061048"/>
                </a:lnTo>
                <a:lnTo>
                  <a:pt x="3567804" y="5938370"/>
                </a:lnTo>
                <a:cubicBezTo>
                  <a:pt x="3567804" y="6179842"/>
                  <a:pt x="3763556" y="6375594"/>
                  <a:pt x="4005028" y="6375594"/>
                </a:cubicBezTo>
                <a:lnTo>
                  <a:pt x="4918066" y="6375594"/>
                </a:lnTo>
                <a:lnTo>
                  <a:pt x="6263498" y="7685437"/>
                </a:lnTo>
                <a:lnTo>
                  <a:pt x="884451" y="8384995"/>
                </a:lnTo>
                <a:close/>
                <a:moveTo>
                  <a:pt x="12100752" y="0"/>
                </a:moveTo>
                <a:lnTo>
                  <a:pt x="12989007" y="6829979"/>
                </a:lnTo>
                <a:lnTo>
                  <a:pt x="6280906" y="7702384"/>
                </a:lnTo>
                <a:lnTo>
                  <a:pt x="6263498" y="7685437"/>
                </a:lnTo>
                <a:lnTo>
                  <a:pt x="12974635" y="6812637"/>
                </a:lnTo>
                <a:lnTo>
                  <a:pt x="12090184" y="11908"/>
                </a:lnTo>
                <a:lnTo>
                  <a:pt x="11915" y="1582716"/>
                </a:lnTo>
                <a:lnTo>
                  <a:pt x="10568" y="1572358"/>
                </a:lnTo>
                <a:close/>
              </a:path>
            </a:pathLst>
          </a:cu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202754" y="1704956"/>
            <a:ext cx="1059136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软件建模：基于</a:t>
            </a:r>
            <a:r>
              <a:rPr lang="en-US" altLang="zh-CN" sz="5400" dirty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CPU</a:t>
            </a:r>
            <a:r>
              <a:rPr lang="zh-CN" altLang="en-US" sz="5400" dirty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的多边形渲染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5430117" y="5603239"/>
            <a:ext cx="61408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18721802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李琦</a:t>
            </a:r>
            <a:endParaRPr lang="en-US" altLang="zh-CN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18721825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吴杰                         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2018.12.17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3" name="任意多边形 52"/>
          <p:cNvSpPr/>
          <p:nvPr/>
        </p:nvSpPr>
        <p:spPr>
          <a:xfrm rot="21155408" flipH="1">
            <a:off x="-638659" y="-888038"/>
            <a:ext cx="13393362" cy="8646025"/>
          </a:xfrm>
          <a:custGeom>
            <a:avLst/>
            <a:gdLst>
              <a:gd name="connsiteX0" fmla="*/ 0 w 12989007"/>
              <a:gd name="connsiteY0" fmla="*/ 1584266 h 8384995"/>
              <a:gd name="connsiteX1" fmla="*/ 11915 w 12989007"/>
              <a:gd name="connsiteY1" fmla="*/ 1582716 h 8384995"/>
              <a:gd name="connsiteX2" fmla="*/ 14372 w 12989007"/>
              <a:gd name="connsiteY2" fmla="*/ 1601608 h 8384995"/>
              <a:gd name="connsiteX3" fmla="*/ 3567804 w 12989007"/>
              <a:gd name="connsiteY3" fmla="*/ 5061048 h 8384995"/>
              <a:gd name="connsiteX4" fmla="*/ 3567804 w 12989007"/>
              <a:gd name="connsiteY4" fmla="*/ 5938370 h 8384995"/>
              <a:gd name="connsiteX5" fmla="*/ 4005028 w 12989007"/>
              <a:gd name="connsiteY5" fmla="*/ 6375594 h 8384995"/>
              <a:gd name="connsiteX6" fmla="*/ 4918066 w 12989007"/>
              <a:gd name="connsiteY6" fmla="*/ 6375594 h 8384995"/>
              <a:gd name="connsiteX7" fmla="*/ 6263498 w 12989007"/>
              <a:gd name="connsiteY7" fmla="*/ 7685437 h 8384995"/>
              <a:gd name="connsiteX8" fmla="*/ 884451 w 12989007"/>
              <a:gd name="connsiteY8" fmla="*/ 8384995 h 8384995"/>
              <a:gd name="connsiteX9" fmla="*/ 12100752 w 12989007"/>
              <a:gd name="connsiteY9" fmla="*/ 0 h 8384995"/>
              <a:gd name="connsiteX10" fmla="*/ 12989007 w 12989007"/>
              <a:gd name="connsiteY10" fmla="*/ 6829979 h 8384995"/>
              <a:gd name="connsiteX11" fmla="*/ 6280906 w 12989007"/>
              <a:gd name="connsiteY11" fmla="*/ 7702384 h 8384995"/>
              <a:gd name="connsiteX12" fmla="*/ 6263498 w 12989007"/>
              <a:gd name="connsiteY12" fmla="*/ 7685437 h 8384995"/>
              <a:gd name="connsiteX13" fmla="*/ 12974635 w 12989007"/>
              <a:gd name="connsiteY13" fmla="*/ 6812637 h 8384995"/>
              <a:gd name="connsiteX14" fmla="*/ 12090184 w 12989007"/>
              <a:gd name="connsiteY14" fmla="*/ 11908 h 8384995"/>
              <a:gd name="connsiteX15" fmla="*/ 11915 w 12989007"/>
              <a:gd name="connsiteY15" fmla="*/ 1582716 h 8384995"/>
              <a:gd name="connsiteX16" fmla="*/ 10568 w 12989007"/>
              <a:gd name="connsiteY16" fmla="*/ 1572358 h 8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989007" h="8384995">
                <a:moveTo>
                  <a:pt x="0" y="1584266"/>
                </a:moveTo>
                <a:lnTo>
                  <a:pt x="11915" y="1582716"/>
                </a:lnTo>
                <a:lnTo>
                  <a:pt x="14372" y="1601608"/>
                </a:lnTo>
                <a:lnTo>
                  <a:pt x="3567804" y="5061048"/>
                </a:lnTo>
                <a:lnTo>
                  <a:pt x="3567804" y="5938370"/>
                </a:lnTo>
                <a:cubicBezTo>
                  <a:pt x="3567804" y="6179842"/>
                  <a:pt x="3763556" y="6375594"/>
                  <a:pt x="4005028" y="6375594"/>
                </a:cubicBezTo>
                <a:lnTo>
                  <a:pt x="4918066" y="6375594"/>
                </a:lnTo>
                <a:lnTo>
                  <a:pt x="6263498" y="7685437"/>
                </a:lnTo>
                <a:lnTo>
                  <a:pt x="884451" y="8384995"/>
                </a:lnTo>
                <a:close/>
                <a:moveTo>
                  <a:pt x="12100752" y="0"/>
                </a:moveTo>
                <a:lnTo>
                  <a:pt x="12989007" y="6829979"/>
                </a:lnTo>
                <a:lnTo>
                  <a:pt x="6280906" y="7702384"/>
                </a:lnTo>
                <a:lnTo>
                  <a:pt x="6263498" y="7685437"/>
                </a:lnTo>
                <a:lnTo>
                  <a:pt x="12974635" y="6812637"/>
                </a:lnTo>
                <a:lnTo>
                  <a:pt x="12090184" y="11908"/>
                </a:lnTo>
                <a:lnTo>
                  <a:pt x="11915" y="1582716"/>
                </a:lnTo>
                <a:lnTo>
                  <a:pt x="10568" y="1572358"/>
                </a:lnTo>
                <a:close/>
              </a:path>
            </a:pathLst>
          </a:cu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22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5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Internal Training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10</a:t>
            </a:fld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56520" y="1915885"/>
            <a:ext cx="3448142" cy="3721315"/>
            <a:chOff x="-11135" y="1890485"/>
            <a:chExt cx="3448142" cy="3721315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28" r="13893"/>
            <a:stretch/>
          </p:blipFill>
          <p:spPr>
            <a:xfrm>
              <a:off x="632936" y="1890485"/>
              <a:ext cx="2160000" cy="2160000"/>
            </a:xfrm>
            <a:prstGeom prst="ellipse">
              <a:avLst/>
            </a:prstGeom>
            <a:ln w="57150">
              <a:solidFill>
                <a:srgbClr val="3DB39E"/>
              </a:solidFill>
            </a:ln>
          </p:spPr>
        </p:pic>
        <p:sp>
          <p:nvSpPr>
            <p:cNvPr id="13" name="文本框 12"/>
            <p:cNvSpPr txBox="1"/>
            <p:nvPr/>
          </p:nvSpPr>
          <p:spPr>
            <a:xfrm>
              <a:off x="-11135" y="4319138"/>
              <a:ext cx="3448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Training Needs</a:t>
              </a:r>
              <a:endParaRPr lang="zh-CN" altLang="en-US" sz="24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-11135" y="4780803"/>
              <a:ext cx="344814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6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Make a training need survey around all departments and analyze their needs.</a:t>
              </a:r>
              <a:endParaRPr lang="zh-CN" altLang="en-US" sz="1600" dirty="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234294" y="1915885"/>
            <a:ext cx="3448142" cy="3721315"/>
            <a:chOff x="-11135" y="1890485"/>
            <a:chExt cx="3448142" cy="3721315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28" r="13893"/>
            <a:stretch/>
          </p:blipFill>
          <p:spPr>
            <a:xfrm>
              <a:off x="632936" y="1890485"/>
              <a:ext cx="2160000" cy="2160000"/>
            </a:xfrm>
            <a:prstGeom prst="ellipse">
              <a:avLst/>
            </a:prstGeom>
            <a:ln w="57150">
              <a:solidFill>
                <a:srgbClr val="3DB39E"/>
              </a:solidFill>
            </a:ln>
          </p:spPr>
        </p:pic>
        <p:sp>
          <p:nvSpPr>
            <p:cNvPr id="20" name="文本框 19"/>
            <p:cNvSpPr txBox="1"/>
            <p:nvPr/>
          </p:nvSpPr>
          <p:spPr>
            <a:xfrm>
              <a:off x="-11135" y="4319138"/>
              <a:ext cx="3448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Administration</a:t>
              </a:r>
              <a:endParaRPr lang="zh-CN" altLang="en-US" sz="24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-11135" y="4780803"/>
              <a:ext cx="344814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6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Schedule all training classes according to the need analysis with instructors and students.</a:t>
              </a:r>
              <a:endParaRPr lang="zh-CN" altLang="en-US" sz="1600" dirty="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7812068" y="1915885"/>
            <a:ext cx="3448142" cy="3721315"/>
            <a:chOff x="-11135" y="1890485"/>
            <a:chExt cx="3448142" cy="3721315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28" r="13893"/>
            <a:stretch/>
          </p:blipFill>
          <p:spPr>
            <a:xfrm>
              <a:off x="632936" y="1890485"/>
              <a:ext cx="2160000" cy="2160000"/>
            </a:xfrm>
            <a:prstGeom prst="ellipse">
              <a:avLst/>
            </a:prstGeom>
            <a:ln w="57150">
              <a:solidFill>
                <a:srgbClr val="3DB39E"/>
              </a:solidFill>
            </a:ln>
          </p:spPr>
        </p:pic>
        <p:sp>
          <p:nvSpPr>
            <p:cNvPr id="24" name="文本框 23"/>
            <p:cNvSpPr txBox="1"/>
            <p:nvPr/>
          </p:nvSpPr>
          <p:spPr>
            <a:xfrm>
              <a:off x="-11135" y="4319138"/>
              <a:ext cx="3448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Evaluation</a:t>
              </a:r>
              <a:endParaRPr lang="zh-CN" altLang="en-US" sz="24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-11135" y="4780803"/>
              <a:ext cx="344814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6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Finish all three out of four levels of evaluation and record the training result. Action plan will be necessary.</a:t>
              </a:r>
              <a:endParaRPr lang="zh-CN" altLang="en-US" sz="1600" dirty="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110927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External Training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grpSp>
        <p:nvGrpSpPr>
          <p:cNvPr id="69" name="组合 68"/>
          <p:cNvGrpSpPr/>
          <p:nvPr/>
        </p:nvGrpSpPr>
        <p:grpSpPr>
          <a:xfrm>
            <a:off x="602344" y="1313770"/>
            <a:ext cx="10807889" cy="5042580"/>
            <a:chOff x="602344" y="1313770"/>
            <a:chExt cx="10807889" cy="5042580"/>
          </a:xfrm>
        </p:grpSpPr>
        <p:grpSp>
          <p:nvGrpSpPr>
            <p:cNvPr id="24" name="组合 23"/>
            <p:cNvGrpSpPr/>
            <p:nvPr/>
          </p:nvGrpSpPr>
          <p:grpSpPr>
            <a:xfrm>
              <a:off x="602344" y="1313770"/>
              <a:ext cx="2033244" cy="5042580"/>
              <a:chOff x="602344" y="1313770"/>
              <a:chExt cx="2033244" cy="5042580"/>
            </a:xfrm>
          </p:grpSpPr>
          <p:sp>
            <p:nvSpPr>
              <p:cNvPr id="4" name="圆角矩形 3"/>
              <p:cNvSpPr/>
              <p:nvPr/>
            </p:nvSpPr>
            <p:spPr>
              <a:xfrm>
                <a:off x="602344" y="1313770"/>
                <a:ext cx="2033244" cy="5042580"/>
              </a:xfrm>
              <a:prstGeom prst="roundRect">
                <a:avLst>
                  <a:gd name="adj" fmla="val 4530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8" name="圆角矩形 7"/>
              <p:cNvSpPr/>
              <p:nvPr/>
            </p:nvSpPr>
            <p:spPr>
              <a:xfrm>
                <a:off x="602344" y="1313770"/>
                <a:ext cx="2033244" cy="689201"/>
              </a:xfrm>
              <a:prstGeom prst="roundRect">
                <a:avLst>
                  <a:gd name="adj" fmla="val 453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Trainees/</a:t>
                </a:r>
              </a:p>
              <a:p>
                <a:pPr algn="ctr"/>
                <a:r>
                  <a:rPr lang="en-US" altLang="zh-CN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Requestors</a:t>
                </a:r>
                <a:endPara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2796006" y="1313770"/>
              <a:ext cx="2033244" cy="5042580"/>
              <a:chOff x="2796006" y="1313770"/>
              <a:chExt cx="2033244" cy="5042580"/>
            </a:xfrm>
          </p:grpSpPr>
          <p:sp>
            <p:nvSpPr>
              <p:cNvPr id="5" name="圆角矩形 4"/>
              <p:cNvSpPr/>
              <p:nvPr/>
            </p:nvSpPr>
            <p:spPr>
              <a:xfrm>
                <a:off x="2796006" y="1313770"/>
                <a:ext cx="2033244" cy="5042580"/>
              </a:xfrm>
              <a:prstGeom prst="roundRect">
                <a:avLst>
                  <a:gd name="adj" fmla="val 3410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9" name="圆角矩形 8"/>
              <p:cNvSpPr/>
              <p:nvPr/>
            </p:nvSpPr>
            <p:spPr>
              <a:xfrm>
                <a:off x="2796006" y="1313770"/>
                <a:ext cx="2033244" cy="689201"/>
              </a:xfrm>
              <a:prstGeom prst="roundRect">
                <a:avLst>
                  <a:gd name="adj" fmla="val 453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Supervisor/</a:t>
                </a:r>
              </a:p>
              <a:p>
                <a:pPr algn="ctr"/>
                <a:r>
                  <a:rPr lang="en-US" altLang="zh-CN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Manager</a:t>
                </a:r>
                <a:endPara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4989667" y="1313770"/>
              <a:ext cx="2033244" cy="5042580"/>
              <a:chOff x="4989667" y="1313770"/>
              <a:chExt cx="2033244" cy="5042580"/>
            </a:xfrm>
          </p:grpSpPr>
          <p:sp>
            <p:nvSpPr>
              <p:cNvPr id="6" name="圆角矩形 5"/>
              <p:cNvSpPr/>
              <p:nvPr/>
            </p:nvSpPr>
            <p:spPr>
              <a:xfrm>
                <a:off x="4989667" y="1313770"/>
                <a:ext cx="2033244" cy="5042580"/>
              </a:xfrm>
              <a:prstGeom prst="roundRect">
                <a:avLst>
                  <a:gd name="adj" fmla="val 4530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0" name="圆角矩形 9"/>
              <p:cNvSpPr/>
              <p:nvPr/>
            </p:nvSpPr>
            <p:spPr>
              <a:xfrm>
                <a:off x="4989667" y="1313770"/>
                <a:ext cx="2033244" cy="689201"/>
              </a:xfrm>
              <a:prstGeom prst="roundRect">
                <a:avLst>
                  <a:gd name="adj" fmla="val 453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Training Dept.</a:t>
                </a:r>
                <a:endPara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7183328" y="1313770"/>
              <a:ext cx="2033244" cy="5042580"/>
              <a:chOff x="8987972" y="1313770"/>
              <a:chExt cx="2590802" cy="5042580"/>
            </a:xfrm>
          </p:grpSpPr>
          <p:sp>
            <p:nvSpPr>
              <p:cNvPr id="7" name="圆角矩形 6"/>
              <p:cNvSpPr/>
              <p:nvPr/>
            </p:nvSpPr>
            <p:spPr>
              <a:xfrm>
                <a:off x="8987972" y="1313770"/>
                <a:ext cx="2590802" cy="5042580"/>
              </a:xfrm>
              <a:prstGeom prst="roundRect">
                <a:avLst>
                  <a:gd name="adj" fmla="val 3970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1" name="圆角矩形 10"/>
              <p:cNvSpPr/>
              <p:nvPr/>
            </p:nvSpPr>
            <p:spPr>
              <a:xfrm>
                <a:off x="8987972" y="1313770"/>
                <a:ext cx="2590802" cy="689201"/>
              </a:xfrm>
              <a:prstGeom prst="roundRect">
                <a:avLst>
                  <a:gd name="adj" fmla="val 453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Finance Dept.</a:t>
                </a:r>
                <a:endPara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787443" y="2148115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Training Request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2973986" y="2148115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Training Analysis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2973986" y="2823665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Training Permission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5167647" y="2823665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Monitor &amp; Permission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167647" y="3511140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Payment Request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9376989" y="1313770"/>
              <a:ext cx="2033244" cy="5042580"/>
              <a:chOff x="8987972" y="1313770"/>
              <a:chExt cx="2590802" cy="5042580"/>
            </a:xfrm>
          </p:grpSpPr>
          <p:sp>
            <p:nvSpPr>
              <p:cNvPr id="20" name="圆角矩形 19"/>
              <p:cNvSpPr/>
              <p:nvPr/>
            </p:nvSpPr>
            <p:spPr>
              <a:xfrm>
                <a:off x="8987972" y="1313770"/>
                <a:ext cx="2590802" cy="5042580"/>
              </a:xfrm>
              <a:prstGeom prst="roundRect">
                <a:avLst>
                  <a:gd name="adj" fmla="val 3970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21" name="圆角矩形 20"/>
              <p:cNvSpPr/>
              <p:nvPr/>
            </p:nvSpPr>
            <p:spPr>
              <a:xfrm>
                <a:off x="8987972" y="1313770"/>
                <a:ext cx="2590802" cy="689201"/>
              </a:xfrm>
              <a:prstGeom prst="roundRect">
                <a:avLst>
                  <a:gd name="adj" fmla="val 453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General Manager</a:t>
                </a:r>
                <a:endPara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7361307" y="4152813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Training Fee Payment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5167647" y="4718418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Announcement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9554968" y="2823665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Permission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780324" y="4152359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Attendance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780323" y="4835806"/>
              <a:ext cx="1677283" cy="1056994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Prepare hotel &amp; meal invoices, training report and certificate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5167646" y="5386073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Reimbursement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7361306" y="5110303"/>
              <a:ext cx="1677283" cy="508000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Pay Bills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780322" y="5996582"/>
              <a:ext cx="1677283" cy="287198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Money Back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34" name="直接箭头连接符 33"/>
            <p:cNvCxnSpPr>
              <a:stCxn id="13" idx="1"/>
              <a:endCxn id="12" idx="3"/>
            </p:cNvCxnSpPr>
            <p:nvPr/>
          </p:nvCxnSpPr>
          <p:spPr>
            <a:xfrm flipH="1">
              <a:off x="2464726" y="2402115"/>
              <a:ext cx="509260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/>
            <p:cNvCxnSpPr>
              <a:stCxn id="14" idx="3"/>
              <a:endCxn id="15" idx="1"/>
            </p:cNvCxnSpPr>
            <p:nvPr/>
          </p:nvCxnSpPr>
          <p:spPr>
            <a:xfrm>
              <a:off x="4651269" y="3077665"/>
              <a:ext cx="516378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/>
            <p:cNvCxnSpPr>
              <a:stCxn id="15" idx="3"/>
              <a:endCxn id="27" idx="1"/>
            </p:cNvCxnSpPr>
            <p:nvPr/>
          </p:nvCxnSpPr>
          <p:spPr>
            <a:xfrm>
              <a:off x="6844930" y="3077665"/>
              <a:ext cx="2710038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肘形连接符 44"/>
            <p:cNvCxnSpPr>
              <a:stCxn id="27" idx="2"/>
              <a:endCxn id="16" idx="3"/>
            </p:cNvCxnSpPr>
            <p:nvPr/>
          </p:nvCxnSpPr>
          <p:spPr>
            <a:xfrm rot="5400000">
              <a:off x="8402533" y="1774062"/>
              <a:ext cx="433475" cy="3548680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肘形连接符 45"/>
            <p:cNvCxnSpPr>
              <a:stCxn id="25" idx="2"/>
              <a:endCxn id="26" idx="3"/>
            </p:cNvCxnSpPr>
            <p:nvPr/>
          </p:nvCxnSpPr>
          <p:spPr>
            <a:xfrm rot="5400000">
              <a:off x="7366638" y="4139106"/>
              <a:ext cx="311605" cy="1355019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肘形连接符 48"/>
            <p:cNvCxnSpPr>
              <a:stCxn id="16" idx="2"/>
            </p:cNvCxnSpPr>
            <p:nvPr/>
          </p:nvCxnSpPr>
          <p:spPr>
            <a:xfrm rot="16200000" flipH="1">
              <a:off x="6489961" y="3535467"/>
              <a:ext cx="387674" cy="1355019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肘形连接符 53"/>
            <p:cNvCxnSpPr>
              <a:stCxn id="26" idx="1"/>
              <a:endCxn id="28" idx="3"/>
            </p:cNvCxnSpPr>
            <p:nvPr/>
          </p:nvCxnSpPr>
          <p:spPr>
            <a:xfrm rot="10800000">
              <a:off x="2457607" y="4406360"/>
              <a:ext cx="2710040" cy="566059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/>
            <p:cNvCxnSpPr>
              <a:stCxn id="28" idx="2"/>
              <a:endCxn id="29" idx="0"/>
            </p:cNvCxnSpPr>
            <p:nvPr/>
          </p:nvCxnSpPr>
          <p:spPr>
            <a:xfrm flipH="1">
              <a:off x="1618965" y="4660359"/>
              <a:ext cx="1" cy="175447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肘形连接符 59"/>
            <p:cNvCxnSpPr>
              <a:stCxn id="29" idx="3"/>
              <a:endCxn id="30" idx="1"/>
            </p:cNvCxnSpPr>
            <p:nvPr/>
          </p:nvCxnSpPr>
          <p:spPr>
            <a:xfrm>
              <a:off x="2457606" y="5364303"/>
              <a:ext cx="2710040" cy="27577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肘形连接符 62"/>
            <p:cNvCxnSpPr>
              <a:stCxn id="30" idx="3"/>
              <a:endCxn id="31" idx="1"/>
            </p:cNvCxnSpPr>
            <p:nvPr/>
          </p:nvCxnSpPr>
          <p:spPr>
            <a:xfrm flipV="1">
              <a:off x="6844929" y="5364303"/>
              <a:ext cx="516377" cy="27577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肘形连接符 65"/>
            <p:cNvCxnSpPr>
              <a:stCxn id="31" idx="2"/>
              <a:endCxn id="32" idx="3"/>
            </p:cNvCxnSpPr>
            <p:nvPr/>
          </p:nvCxnSpPr>
          <p:spPr>
            <a:xfrm rot="5400000">
              <a:off x="5067838" y="3008071"/>
              <a:ext cx="521878" cy="5742343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41032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Ongoing Coaching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59631" y="6096000"/>
            <a:ext cx="9269263" cy="4308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Ongoing Coaching is introduced to track the improvement after training.</a:t>
            </a:r>
            <a:endParaRPr lang="zh-CN" altLang="en-US" sz="2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4075560132"/>
              </p:ext>
            </p:extLst>
          </p:nvPr>
        </p:nvGraphicFramePr>
        <p:xfrm>
          <a:off x="1262742" y="1184729"/>
          <a:ext cx="9811658" cy="46001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453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sp>
        <p:nvSpPr>
          <p:cNvPr id="22" name="矩形 21"/>
          <p:cNvSpPr/>
          <p:nvPr/>
        </p:nvSpPr>
        <p:spPr>
          <a:xfrm>
            <a:off x="6106458" y="1368744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877326" y="4290231"/>
            <a:ext cx="7749192" cy="1089494"/>
            <a:chOff x="3877326" y="4290231"/>
            <a:chExt cx="7749192" cy="1089494"/>
          </a:xfrm>
        </p:grpSpPr>
        <p:sp>
          <p:nvSpPr>
            <p:cNvPr id="20" name="矩形 19"/>
            <p:cNvSpPr/>
            <p:nvPr/>
          </p:nvSpPr>
          <p:spPr>
            <a:xfrm>
              <a:off x="3877326" y="4290231"/>
              <a:ext cx="40534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 Management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877326" y="5010393"/>
              <a:ext cx="2264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Learning System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619807" y="5010393"/>
              <a:ext cx="2264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Talent Management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9362289" y="5010393"/>
              <a:ext cx="2264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Performance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3962401" y="4875006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4030879" y="2133590"/>
            <a:ext cx="1080000" cy="1080000"/>
            <a:chOff x="8502232" y="2244385"/>
            <a:chExt cx="876300" cy="876300"/>
          </a:xfrm>
        </p:grpSpPr>
        <p:sp>
          <p:nvSpPr>
            <p:cNvPr id="25" name="椭圆 24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983559" y="2133591"/>
            <a:ext cx="1080000" cy="1080000"/>
            <a:chOff x="8110158" y="3554322"/>
            <a:chExt cx="876300" cy="876300"/>
          </a:xfrm>
        </p:grpSpPr>
        <p:sp>
          <p:nvSpPr>
            <p:cNvPr id="35" name="椭圆 34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2092" y="3758472"/>
              <a:ext cx="632433" cy="468000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>
            <a:off x="10133829" y="2137219"/>
            <a:ext cx="1080000" cy="1080000"/>
            <a:chOff x="6787469" y="2184355"/>
            <a:chExt cx="876300" cy="876300"/>
          </a:xfrm>
        </p:grpSpPr>
        <p:sp>
          <p:nvSpPr>
            <p:cNvPr id="42" name="椭圆 41"/>
            <p:cNvSpPr/>
            <p:nvPr/>
          </p:nvSpPr>
          <p:spPr>
            <a:xfrm>
              <a:off x="6787469" y="218435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19" y="2279604"/>
              <a:ext cx="457201" cy="762002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6" name="椭圆 45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778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Learning System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14</a:t>
            </a:fld>
            <a:endParaRPr lang="zh-CN" altLang="en-US"/>
          </a:p>
        </p:txBody>
      </p:sp>
      <p:cxnSp>
        <p:nvCxnSpPr>
          <p:cNvPr id="35" name="直接连接符 34"/>
          <p:cNvCxnSpPr>
            <a:endCxn id="25" idx="5"/>
          </p:cNvCxnSpPr>
          <p:nvPr/>
        </p:nvCxnSpPr>
        <p:spPr>
          <a:xfrm flipH="1" flipV="1">
            <a:off x="2579204" y="2266760"/>
            <a:ext cx="1910293" cy="677115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endCxn id="22" idx="0"/>
          </p:cNvCxnSpPr>
          <p:nvPr/>
        </p:nvCxnSpPr>
        <p:spPr>
          <a:xfrm>
            <a:off x="4731802" y="3886143"/>
            <a:ext cx="689227" cy="1343670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1595910" y="1283466"/>
            <a:ext cx="1152000" cy="1152000"/>
            <a:chOff x="461981" y="4418393"/>
            <a:chExt cx="1152000" cy="1152000"/>
          </a:xfrm>
        </p:grpSpPr>
        <p:sp>
          <p:nvSpPr>
            <p:cNvPr id="25" name="椭圆 24"/>
            <p:cNvSpPr/>
            <p:nvPr/>
          </p:nvSpPr>
          <p:spPr>
            <a:xfrm>
              <a:off x="461981" y="4418393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081" y="4556243"/>
              <a:ext cx="685800" cy="876300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3665075" y="2293260"/>
            <a:ext cx="1639484" cy="1639485"/>
            <a:chOff x="4979737" y="2819400"/>
            <a:chExt cx="1152000" cy="1152000"/>
          </a:xfrm>
        </p:grpSpPr>
        <p:sp>
          <p:nvSpPr>
            <p:cNvPr id="5" name="椭圆 4"/>
            <p:cNvSpPr/>
            <p:nvPr/>
          </p:nvSpPr>
          <p:spPr>
            <a:xfrm>
              <a:off x="4979737" y="2819400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6162" y="3023925"/>
              <a:ext cx="819150" cy="742950"/>
            </a:xfrm>
            <a:prstGeom prst="rect">
              <a:avLst/>
            </a:prstGeom>
          </p:spPr>
        </p:pic>
      </p:grpSp>
      <p:sp>
        <p:nvSpPr>
          <p:cNvPr id="20" name="文本框 19"/>
          <p:cNvSpPr txBox="1"/>
          <p:nvPr/>
        </p:nvSpPr>
        <p:spPr>
          <a:xfrm>
            <a:off x="2932517" y="1726673"/>
            <a:ext cx="3222368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Learning System</a:t>
            </a:r>
            <a:endParaRPr lang="zh-CN" altLang="en-US" sz="2400" b="1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985600" y="5229813"/>
            <a:ext cx="870857" cy="870857"/>
            <a:chOff x="823931" y="1946320"/>
            <a:chExt cx="1152000" cy="1152000"/>
          </a:xfrm>
        </p:grpSpPr>
        <p:sp>
          <p:nvSpPr>
            <p:cNvPr id="22" name="椭圆 21"/>
            <p:cNvSpPr/>
            <p:nvPr/>
          </p:nvSpPr>
          <p:spPr>
            <a:xfrm>
              <a:off x="823931" y="1946320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7981" y="2122270"/>
              <a:ext cx="723900" cy="800100"/>
            </a:xfrm>
            <a:prstGeom prst="rect">
              <a:avLst/>
            </a:prstGeom>
          </p:spPr>
        </p:pic>
      </p:grpSp>
      <p:grpSp>
        <p:nvGrpSpPr>
          <p:cNvPr id="16" name="组合 15"/>
          <p:cNvGrpSpPr/>
          <p:nvPr/>
        </p:nvGrpSpPr>
        <p:grpSpPr>
          <a:xfrm>
            <a:off x="1925414" y="4831387"/>
            <a:ext cx="1069682" cy="1069682"/>
            <a:chOff x="-1539254" y="3427532"/>
            <a:chExt cx="1152000" cy="1152000"/>
          </a:xfrm>
        </p:grpSpPr>
        <p:sp>
          <p:nvSpPr>
            <p:cNvPr id="34" name="椭圆 33"/>
            <p:cNvSpPr/>
            <p:nvPr/>
          </p:nvSpPr>
          <p:spPr>
            <a:xfrm>
              <a:off x="-1539254" y="3427532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439504" y="3651107"/>
              <a:ext cx="952500" cy="704850"/>
            </a:xfrm>
            <a:prstGeom prst="rect">
              <a:avLst/>
            </a:prstGeom>
          </p:spPr>
        </p:pic>
      </p:grpSp>
      <p:cxnSp>
        <p:nvCxnSpPr>
          <p:cNvPr id="18" name="直接连接符 17"/>
          <p:cNvCxnSpPr>
            <a:stCxn id="5" idx="3"/>
            <a:endCxn id="34" idx="7"/>
          </p:cNvCxnSpPr>
          <p:nvPr/>
        </p:nvCxnSpPr>
        <p:spPr>
          <a:xfrm flipH="1">
            <a:off x="2838445" y="3692647"/>
            <a:ext cx="1066727" cy="1295391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509438" y="2618477"/>
            <a:ext cx="322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Course System</a:t>
            </a:r>
            <a:endParaRPr lang="zh-CN" altLang="en-US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49071" y="5963587"/>
            <a:ext cx="322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Instructor Database</a:t>
            </a:r>
            <a:endParaRPr lang="zh-CN" altLang="en-US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030941" y="6055905"/>
            <a:ext cx="322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Evaluation Database</a:t>
            </a:r>
            <a:endParaRPr lang="zh-CN" altLang="en-US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7832908" y="2302717"/>
            <a:ext cx="1152000" cy="1152000"/>
            <a:chOff x="5989543" y="3162502"/>
            <a:chExt cx="1152000" cy="1152000"/>
          </a:xfrm>
        </p:grpSpPr>
        <p:sp>
          <p:nvSpPr>
            <p:cNvPr id="49" name="椭圆 48"/>
            <p:cNvSpPr/>
            <p:nvPr/>
          </p:nvSpPr>
          <p:spPr>
            <a:xfrm>
              <a:off x="5989543" y="3162502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6488" y="3324987"/>
              <a:ext cx="758110" cy="827030"/>
            </a:xfrm>
            <a:prstGeom prst="rect">
              <a:avLst/>
            </a:prstGeom>
          </p:spPr>
        </p:pic>
      </p:grpSp>
      <p:cxnSp>
        <p:nvCxnSpPr>
          <p:cNvPr id="51" name="直接连接符 50"/>
          <p:cNvCxnSpPr>
            <a:stCxn id="5" idx="6"/>
            <a:endCxn id="49" idx="2"/>
          </p:cNvCxnSpPr>
          <p:nvPr/>
        </p:nvCxnSpPr>
        <p:spPr>
          <a:xfrm flipV="1">
            <a:off x="5304558" y="2878717"/>
            <a:ext cx="2528350" cy="234286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6797724" y="3476326"/>
            <a:ext cx="322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Training Paper Files</a:t>
            </a:r>
            <a:endParaRPr lang="zh-CN" altLang="en-US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8144562" y="4282851"/>
            <a:ext cx="1458124" cy="1458124"/>
            <a:chOff x="5466141" y="2694030"/>
            <a:chExt cx="1152000" cy="1152000"/>
          </a:xfrm>
        </p:grpSpPr>
        <p:sp>
          <p:nvSpPr>
            <p:cNvPr id="58" name="椭圆 57"/>
            <p:cNvSpPr/>
            <p:nvPr/>
          </p:nvSpPr>
          <p:spPr>
            <a:xfrm>
              <a:off x="5466141" y="2694030"/>
              <a:ext cx="1152000" cy="1152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7" name="图片 5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1141" y="2759380"/>
              <a:ext cx="762000" cy="952500"/>
            </a:xfrm>
            <a:prstGeom prst="rect">
              <a:avLst/>
            </a:prstGeom>
          </p:spPr>
        </p:pic>
      </p:grpSp>
      <p:cxnSp>
        <p:nvCxnSpPr>
          <p:cNvPr id="66" name="直接连接符 65"/>
          <p:cNvCxnSpPr>
            <a:stCxn id="5" idx="5"/>
            <a:endCxn id="58" idx="2"/>
          </p:cNvCxnSpPr>
          <p:nvPr/>
        </p:nvCxnSpPr>
        <p:spPr>
          <a:xfrm>
            <a:off x="5064462" y="3692648"/>
            <a:ext cx="3080100" cy="1319265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>
            <a:off x="9602686" y="4417536"/>
            <a:ext cx="2404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 system which will cover all database and delete all paper work.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1794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0"/>
                            </p:stCondLst>
                            <p:childTnLst>
                              <p:par>
                                <p:cTn id="6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000"/>
                            </p:stCondLst>
                            <p:childTnLst>
                              <p:par>
                                <p:cTn id="73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50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5" dur="50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6" dur="50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50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4" grpId="0"/>
      <p:bldP spid="45" grpId="0"/>
      <p:bldP spid="46" grpId="0"/>
      <p:bldP spid="56" grpId="0"/>
      <p:bldP spid="69" grpId="0"/>
      <p:bldP spid="6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449940" y="1218790"/>
            <a:ext cx="10903859" cy="842237"/>
          </a:xfrm>
          <a:prstGeom prst="roundRect">
            <a:avLst>
              <a:gd name="adj" fmla="val 13221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449940" y="2150999"/>
            <a:ext cx="10903859" cy="842237"/>
          </a:xfrm>
          <a:prstGeom prst="roundRect">
            <a:avLst>
              <a:gd name="adj" fmla="val 977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449940" y="3083208"/>
            <a:ext cx="10903859" cy="842237"/>
          </a:xfrm>
          <a:prstGeom prst="roundRect">
            <a:avLst>
              <a:gd name="adj" fmla="val 977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/>
        </p:nvSpPr>
        <p:spPr>
          <a:xfrm>
            <a:off x="449939" y="4015417"/>
            <a:ext cx="10903859" cy="2711366"/>
          </a:xfrm>
          <a:prstGeom prst="roundRect">
            <a:avLst>
              <a:gd name="adj" fmla="val 328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Learning System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15</a:t>
            </a:fld>
            <a:endParaRPr lang="zh-CN" altLang="en-US"/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3550021572"/>
              </p:ext>
            </p:extLst>
          </p:nvPr>
        </p:nvGraphicFramePr>
        <p:xfrm>
          <a:off x="296634" y="1334091"/>
          <a:ext cx="7337878" cy="52773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圆角矩形 29"/>
          <p:cNvSpPr/>
          <p:nvPr/>
        </p:nvSpPr>
        <p:spPr>
          <a:xfrm>
            <a:off x="7767862" y="1218790"/>
            <a:ext cx="3452588" cy="842237"/>
          </a:xfrm>
          <a:prstGeom prst="roundRect">
            <a:avLst>
              <a:gd name="adj" fmla="val 13221"/>
            </a:avLst>
          </a:prstGeom>
          <a:noFill/>
          <a:ln w="19050">
            <a:solidFill>
              <a:srgbClr val="3DB39E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Control and response to all training requirements in the department.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7767862" y="2150999"/>
            <a:ext cx="3452588" cy="842237"/>
          </a:xfrm>
          <a:prstGeom prst="roundRect">
            <a:avLst>
              <a:gd name="adj" fmla="val 13221"/>
            </a:avLst>
          </a:prstGeom>
          <a:noFill/>
          <a:ln w="19050">
            <a:solidFill>
              <a:srgbClr val="3DB39E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Follow up all training projects and track the completion.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7767862" y="3083208"/>
            <a:ext cx="3452588" cy="842237"/>
          </a:xfrm>
          <a:prstGeom prst="roundRect">
            <a:avLst>
              <a:gd name="adj" fmla="val 13221"/>
            </a:avLst>
          </a:prstGeom>
          <a:noFill/>
          <a:ln w="19050">
            <a:solidFill>
              <a:srgbClr val="3DB39E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Analyze all team members regularly and propose the training or coaching plan.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7767862" y="4530085"/>
            <a:ext cx="3452588" cy="1682030"/>
          </a:xfrm>
          <a:prstGeom prst="roundRect">
            <a:avLst>
              <a:gd name="adj" fmla="val 13221"/>
            </a:avLst>
          </a:prstGeom>
          <a:noFill/>
          <a:ln w="19050">
            <a:solidFill>
              <a:srgbClr val="3DB39E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Attend all compulsory training courses and select optional courses according to the quarterly performance.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0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Talent Management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16</a:t>
            </a:fld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6325647" y="1392960"/>
            <a:ext cx="5609110" cy="4964294"/>
            <a:chOff x="6325647" y="1204277"/>
            <a:chExt cx="5609110" cy="4964294"/>
          </a:xfrm>
        </p:grpSpPr>
        <p:grpSp>
          <p:nvGrpSpPr>
            <p:cNvPr id="5" name="组合 4"/>
            <p:cNvGrpSpPr/>
            <p:nvPr/>
          </p:nvGrpSpPr>
          <p:grpSpPr>
            <a:xfrm>
              <a:off x="6325647" y="1204277"/>
              <a:ext cx="5609110" cy="4964294"/>
              <a:chOff x="6122447" y="1204277"/>
              <a:chExt cx="5609110" cy="4964294"/>
            </a:xfrm>
          </p:grpSpPr>
          <p:graphicFrame>
            <p:nvGraphicFramePr>
              <p:cNvPr id="2" name="图示 1"/>
              <p:cNvGraphicFramePr/>
              <p:nvPr>
                <p:extLst>
                  <p:ext uri="{D42A27DB-BD31-4B8C-83A1-F6EECF244321}">
                    <p14:modId xmlns:p14="http://schemas.microsoft.com/office/powerpoint/2010/main" val="113256177"/>
                  </p:ext>
                </p:extLst>
              </p:nvPr>
            </p:nvGraphicFramePr>
            <p:xfrm>
              <a:off x="6244723" y="1538461"/>
              <a:ext cx="5355771" cy="442564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  <p:sp>
            <p:nvSpPr>
              <p:cNvPr id="4" name="矩形 3"/>
              <p:cNvSpPr/>
              <p:nvPr/>
            </p:nvSpPr>
            <p:spPr>
              <a:xfrm>
                <a:off x="6122447" y="1204277"/>
                <a:ext cx="5609110" cy="4964294"/>
              </a:xfrm>
              <a:prstGeom prst="rect">
                <a:avLst/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6447923" y="1459468"/>
              <a:ext cx="2333220" cy="36933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Career Development</a:t>
              </a:r>
              <a:endParaRPr lang="zh-CN" altLang="en-US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85972" y="3004458"/>
            <a:ext cx="5274028" cy="1159404"/>
            <a:chOff x="838200" y="2925164"/>
            <a:chExt cx="4921800" cy="1081973"/>
          </a:xfrm>
        </p:grpSpPr>
        <p:graphicFrame>
          <p:nvGraphicFramePr>
            <p:cNvPr id="24" name="图示 23"/>
            <p:cNvGraphicFramePr/>
            <p:nvPr>
              <p:extLst>
                <p:ext uri="{D42A27DB-BD31-4B8C-83A1-F6EECF244321}">
                  <p14:modId xmlns:p14="http://schemas.microsoft.com/office/powerpoint/2010/main" val="3818097154"/>
                </p:ext>
              </p:extLst>
            </p:nvPr>
          </p:nvGraphicFramePr>
          <p:xfrm>
            <a:off x="838200" y="3152113"/>
            <a:ext cx="4921800" cy="58440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25" name="泪滴形 24"/>
            <p:cNvSpPr/>
            <p:nvPr/>
          </p:nvSpPr>
          <p:spPr>
            <a:xfrm rot="8100000">
              <a:off x="1398530" y="3575137"/>
              <a:ext cx="432000" cy="432000"/>
            </a:xfrm>
            <a:prstGeom prst="teardrop">
              <a:avLst>
                <a:gd name="adj" fmla="val 135775"/>
              </a:avLst>
            </a:prstGeom>
            <a:solidFill>
              <a:srgbClr val="3DB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7" name="泪滴形 26"/>
            <p:cNvSpPr/>
            <p:nvPr/>
          </p:nvSpPr>
          <p:spPr>
            <a:xfrm rot="8100000">
              <a:off x="4584000" y="3575137"/>
              <a:ext cx="432000" cy="432000"/>
            </a:xfrm>
            <a:prstGeom prst="teardrop">
              <a:avLst>
                <a:gd name="adj" fmla="val 135775"/>
              </a:avLst>
            </a:prstGeom>
            <a:solidFill>
              <a:srgbClr val="3DB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8" name="泪滴形 27"/>
            <p:cNvSpPr/>
            <p:nvPr/>
          </p:nvSpPr>
          <p:spPr>
            <a:xfrm rot="13500000" flipV="1">
              <a:off x="3083099" y="2925164"/>
              <a:ext cx="432000" cy="432000"/>
            </a:xfrm>
            <a:prstGeom prst="teardrop">
              <a:avLst>
                <a:gd name="adj" fmla="val 135775"/>
              </a:avLst>
            </a:prstGeom>
            <a:solidFill>
              <a:srgbClr val="3DB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1603103" y="1814286"/>
            <a:ext cx="3136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People on the same ladder are encouraged to rotate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*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to extend their skills.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88686" y="4318529"/>
            <a:ext cx="22583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It’s the best method to introduce people of new ideas.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610467" y="4318529"/>
            <a:ext cx="22583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Opportunities will be firstly offered in internal recruitment.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88686" y="5833130"/>
            <a:ext cx="5571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*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Rotation will not just happen in the same boundaries, but this is a two-way choice.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88686" y="5780789"/>
            <a:ext cx="260696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4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Performance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17</a:t>
            </a:fld>
            <a:endParaRPr lang="zh-CN" altLang="en-US"/>
          </a:p>
        </p:txBody>
      </p:sp>
      <p:graphicFrame>
        <p:nvGraphicFramePr>
          <p:cNvPr id="33" name="图表 32"/>
          <p:cNvGraphicFramePr/>
          <p:nvPr>
            <p:extLst>
              <p:ext uri="{D42A27DB-BD31-4B8C-83A1-F6EECF244321}">
                <p14:modId xmlns:p14="http://schemas.microsoft.com/office/powerpoint/2010/main" val="404234460"/>
              </p:ext>
            </p:extLst>
          </p:nvPr>
        </p:nvGraphicFramePr>
        <p:xfrm>
          <a:off x="569686" y="1560042"/>
          <a:ext cx="6121400" cy="38973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5" name="文本框 34"/>
          <p:cNvSpPr txBox="1"/>
          <p:nvPr/>
        </p:nvSpPr>
        <p:spPr>
          <a:xfrm>
            <a:off x="6953250" y="1771650"/>
            <a:ext cx="45339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The target of 2015 is 2.7 billion each quarter. It’s very clear that only Q2 completed the task.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Q3 and Q4 are expected data according to the pre-order.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This trend is affected by the weak USD.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Year-end bonus will be aligned with yearly sales.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698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18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grpSp>
        <p:nvGrpSpPr>
          <p:cNvPr id="2" name="组合 1"/>
          <p:cNvGrpSpPr/>
          <p:nvPr/>
        </p:nvGrpSpPr>
        <p:grpSpPr>
          <a:xfrm>
            <a:off x="3877326" y="4290231"/>
            <a:ext cx="7749192" cy="1089494"/>
            <a:chOff x="3877326" y="4290231"/>
            <a:chExt cx="7749192" cy="1089494"/>
          </a:xfrm>
        </p:grpSpPr>
        <p:sp>
          <p:nvSpPr>
            <p:cNvPr id="20" name="矩形 19"/>
            <p:cNvSpPr/>
            <p:nvPr/>
          </p:nvSpPr>
          <p:spPr>
            <a:xfrm>
              <a:off x="3877326" y="4290231"/>
              <a:ext cx="512351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Management Effectiveness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877326" y="5010393"/>
              <a:ext cx="2264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Leadership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619807" y="5010393"/>
              <a:ext cx="2264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Internship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9362289" y="5010393"/>
              <a:ext cx="2264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Communication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3962401" y="4875006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矩形 23"/>
          <p:cNvSpPr/>
          <p:nvPr/>
        </p:nvSpPr>
        <p:spPr>
          <a:xfrm>
            <a:off x="9155658" y="1368743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4030879" y="2133590"/>
            <a:ext cx="1080000" cy="1080000"/>
            <a:chOff x="8502232" y="2244385"/>
            <a:chExt cx="876300" cy="876300"/>
          </a:xfrm>
        </p:grpSpPr>
        <p:sp>
          <p:nvSpPr>
            <p:cNvPr id="25" name="椭圆 24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983559" y="2133591"/>
            <a:ext cx="1080000" cy="1080000"/>
            <a:chOff x="8110158" y="3554322"/>
            <a:chExt cx="876300" cy="876300"/>
          </a:xfrm>
        </p:grpSpPr>
        <p:sp>
          <p:nvSpPr>
            <p:cNvPr id="35" name="椭圆 34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2092" y="3758472"/>
              <a:ext cx="632433" cy="468000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>
            <a:off x="10133829" y="2137219"/>
            <a:ext cx="1080000" cy="1080000"/>
            <a:chOff x="6787469" y="2184355"/>
            <a:chExt cx="876300" cy="876300"/>
          </a:xfrm>
        </p:grpSpPr>
        <p:sp>
          <p:nvSpPr>
            <p:cNvPr id="42" name="椭圆 41"/>
            <p:cNvSpPr/>
            <p:nvPr/>
          </p:nvSpPr>
          <p:spPr>
            <a:xfrm>
              <a:off x="6787469" y="218435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19" y="2279604"/>
              <a:ext cx="457201" cy="762002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6" name="椭圆 45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7716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Leadership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19</a:t>
            </a:fld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-454857" y="1463782"/>
            <a:ext cx="7984197" cy="4575005"/>
            <a:chOff x="2031999" y="1563329"/>
            <a:chExt cx="7984197" cy="4575005"/>
          </a:xfrm>
        </p:grpSpPr>
        <p:graphicFrame>
          <p:nvGraphicFramePr>
            <p:cNvPr id="2" name="图示 1"/>
            <p:cNvGraphicFramePr/>
            <p:nvPr>
              <p:extLst>
                <p:ext uri="{D42A27DB-BD31-4B8C-83A1-F6EECF244321}">
                  <p14:modId xmlns:p14="http://schemas.microsoft.com/office/powerpoint/2010/main" val="105586905"/>
                </p:ext>
              </p:extLst>
            </p:nvPr>
          </p:nvGraphicFramePr>
          <p:xfrm>
            <a:off x="2031999" y="1563329"/>
            <a:ext cx="7984197" cy="457500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28" name="任意多边形 27"/>
            <p:cNvSpPr/>
            <p:nvPr/>
          </p:nvSpPr>
          <p:spPr>
            <a:xfrm>
              <a:off x="5707820" y="3746517"/>
              <a:ext cx="632554" cy="586148"/>
            </a:xfrm>
            <a:custGeom>
              <a:avLst/>
              <a:gdLst>
                <a:gd name="connsiteX0" fmla="*/ 316035 w 632554"/>
                <a:gd name="connsiteY0" fmla="*/ 0 h 586148"/>
                <a:gd name="connsiteX1" fmla="*/ 382530 w 632554"/>
                <a:gd name="connsiteY1" fmla="*/ 73164 h 586148"/>
                <a:gd name="connsiteX2" fmla="*/ 626197 w 632554"/>
                <a:gd name="connsiteY2" fmla="*/ 523211 h 586148"/>
                <a:gd name="connsiteX3" fmla="*/ 632554 w 632554"/>
                <a:gd name="connsiteY3" fmla="*/ 547932 h 586148"/>
                <a:gd name="connsiteX4" fmla="*/ 534922 w 632554"/>
                <a:gd name="connsiteY4" fmla="*/ 568218 h 586148"/>
                <a:gd name="connsiteX5" fmla="*/ 316121 w 632554"/>
                <a:gd name="connsiteY5" fmla="*/ 586148 h 586148"/>
                <a:gd name="connsiteX6" fmla="*/ 48351 w 632554"/>
                <a:gd name="connsiteY6" fmla="*/ 559155 h 586148"/>
                <a:gd name="connsiteX7" fmla="*/ 0 w 632554"/>
                <a:gd name="connsiteY7" fmla="*/ 546722 h 586148"/>
                <a:gd name="connsiteX8" fmla="*/ 6046 w 632554"/>
                <a:gd name="connsiteY8" fmla="*/ 523211 h 586148"/>
                <a:gd name="connsiteX9" fmla="*/ 191442 w 632554"/>
                <a:gd name="connsiteY9" fmla="*/ 149170 h 586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2554" h="586148">
                  <a:moveTo>
                    <a:pt x="316035" y="0"/>
                  </a:moveTo>
                  <a:lnTo>
                    <a:pt x="382530" y="73164"/>
                  </a:lnTo>
                  <a:cubicBezTo>
                    <a:pt x="490839" y="204404"/>
                    <a:pt x="574436" y="356794"/>
                    <a:pt x="626197" y="523211"/>
                  </a:cubicBezTo>
                  <a:lnTo>
                    <a:pt x="632554" y="547932"/>
                  </a:lnTo>
                  <a:lnTo>
                    <a:pt x="534922" y="568218"/>
                  </a:lnTo>
                  <a:cubicBezTo>
                    <a:pt x="463740" y="580012"/>
                    <a:pt x="390647" y="586148"/>
                    <a:pt x="316121" y="586148"/>
                  </a:cubicBezTo>
                  <a:cubicBezTo>
                    <a:pt x="224397" y="586148"/>
                    <a:pt x="134843" y="576853"/>
                    <a:pt x="48351" y="559155"/>
                  </a:cubicBezTo>
                  <a:lnTo>
                    <a:pt x="0" y="546722"/>
                  </a:lnTo>
                  <a:lnTo>
                    <a:pt x="6046" y="523211"/>
                  </a:lnTo>
                  <a:cubicBezTo>
                    <a:pt x="48102" y="387997"/>
                    <a:pt x="111174" y="262043"/>
                    <a:pt x="191442" y="149170"/>
                  </a:cubicBezTo>
                  <a:close/>
                </a:path>
              </a:pathLst>
            </a:cu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3">
              <a:scrgbClr r="0" g="0" b="0"/>
            </a:lnRef>
            <a:fillRef idx="1">
              <a:scrgbClr r="0" g="0" b="0"/>
            </a:fillRef>
            <a:effectRef idx="0">
              <a:schemeClr val="dk2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354308" tIns="465030" rIns="354308" bIns="996491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2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cxnSp>
        <p:nvCxnSpPr>
          <p:cNvPr id="12" name="直接箭头连接符 11"/>
          <p:cNvCxnSpPr>
            <a:stCxn id="14" idx="1"/>
          </p:cNvCxnSpPr>
          <p:nvPr/>
        </p:nvCxnSpPr>
        <p:spPr>
          <a:xfrm flipH="1">
            <a:off x="3581401" y="2862140"/>
            <a:ext cx="3381622" cy="1102392"/>
          </a:xfrm>
          <a:prstGeom prst="straightConnector1">
            <a:avLst/>
          </a:prstGeom>
          <a:ln w="28575">
            <a:solidFill>
              <a:schemeClr val="accent4"/>
            </a:solidFill>
            <a:headEnd type="triangle" w="lg" len="med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963023" y="2077310"/>
            <a:ext cx="48084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High potential talents will be covered in all three programs. Undergraduate interns are the most preferred people.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976577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圆角矩形 64"/>
          <p:cNvSpPr/>
          <p:nvPr/>
        </p:nvSpPr>
        <p:spPr>
          <a:xfrm rot="3353473">
            <a:off x="-1296434" y="-45657"/>
            <a:ext cx="7846938" cy="7770481"/>
          </a:xfrm>
          <a:prstGeom prst="roundRect">
            <a:avLst>
              <a:gd name="adj" fmla="val 25034"/>
            </a:avLst>
          </a:prstGeom>
          <a:noFill/>
          <a:ln>
            <a:solidFill>
              <a:srgbClr val="3DB3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 rot="3353473">
            <a:off x="-2993407" y="148526"/>
            <a:ext cx="7846938" cy="7770481"/>
          </a:xfrm>
          <a:prstGeom prst="roundRect">
            <a:avLst>
              <a:gd name="adj" fmla="val 25034"/>
            </a:avLst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3354861">
            <a:off x="1471083" y="1447484"/>
            <a:ext cx="6618166" cy="1325563"/>
          </a:xfrm>
        </p:spPr>
        <p:txBody>
          <a:bodyPr anchor="b" anchorCtr="1">
            <a:noAutofit/>
          </a:bodyPr>
          <a:lstStyle/>
          <a:p>
            <a:pPr algn="r"/>
            <a:r>
              <a:rPr lang="en-US" altLang="zh-CN" sz="6000" b="1" dirty="0">
                <a:solidFill>
                  <a:srgbClr val="3DB39E"/>
                </a:solidFill>
              </a:rPr>
              <a:t>CONTENTS</a:t>
            </a:r>
            <a:endParaRPr lang="zh-CN" altLang="en-US" sz="6000" b="1" dirty="0">
              <a:solidFill>
                <a:srgbClr val="3DB39E"/>
              </a:solidFill>
            </a:endParaRPr>
          </a:p>
        </p:txBody>
      </p:sp>
      <p:pic>
        <p:nvPicPr>
          <p:cNvPr id="13" name="内容占位符 1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846"/>
          <a:stretch>
            <a:fillRect/>
          </a:stretch>
        </p:blipFill>
        <p:spPr>
          <a:xfrm>
            <a:off x="1" y="0"/>
            <a:ext cx="5505165" cy="6858000"/>
          </a:xfrm>
          <a:custGeom>
            <a:avLst/>
            <a:gdLst>
              <a:gd name="connsiteX0" fmla="*/ 0 w 5505165"/>
              <a:gd name="connsiteY0" fmla="*/ 0 h 6858000"/>
              <a:gd name="connsiteX1" fmla="*/ 2780680 w 5505165"/>
              <a:gd name="connsiteY1" fmla="*/ 0 h 6858000"/>
              <a:gd name="connsiteX2" fmla="*/ 2861416 w 5505165"/>
              <a:gd name="connsiteY2" fmla="*/ 107143 h 6858000"/>
              <a:gd name="connsiteX3" fmla="*/ 5186707 w 5505165"/>
              <a:gd name="connsiteY3" fmla="*/ 3540449 h 6858000"/>
              <a:gd name="connsiteX4" fmla="*/ 4692331 w 5505165"/>
              <a:gd name="connsiteY4" fmla="*/ 6109830 h 6858000"/>
              <a:gd name="connsiteX5" fmla="*/ 3587654 w 5505165"/>
              <a:gd name="connsiteY5" fmla="*/ 6858000 h 6858000"/>
              <a:gd name="connsiteX6" fmla="*/ 0 w 550516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5165" h="6858000">
                <a:moveTo>
                  <a:pt x="0" y="0"/>
                </a:moveTo>
                <a:lnTo>
                  <a:pt x="2780680" y="0"/>
                </a:lnTo>
                <a:lnTo>
                  <a:pt x="2861416" y="107143"/>
                </a:lnTo>
                <a:lnTo>
                  <a:pt x="5186707" y="3540449"/>
                </a:lnTo>
                <a:cubicBezTo>
                  <a:pt x="5759704" y="4386483"/>
                  <a:pt x="5538364" y="5536833"/>
                  <a:pt x="4692331" y="6109830"/>
                </a:cubicBezTo>
                <a:lnTo>
                  <a:pt x="3587654" y="6858000"/>
                </a:lnTo>
                <a:lnTo>
                  <a:pt x="0" y="6858000"/>
                </a:lnTo>
                <a:close/>
              </a:path>
            </a:pathLst>
          </a:custGeom>
          <a:ln w="76200">
            <a:noFill/>
          </a:ln>
        </p:spPr>
      </p:pic>
      <p:grpSp>
        <p:nvGrpSpPr>
          <p:cNvPr id="48" name="组合 47"/>
          <p:cNvGrpSpPr/>
          <p:nvPr/>
        </p:nvGrpSpPr>
        <p:grpSpPr>
          <a:xfrm>
            <a:off x="10589168" y="-2401476"/>
            <a:ext cx="1008000" cy="1008000"/>
            <a:chOff x="3616331" y="1027906"/>
            <a:chExt cx="1008000" cy="1008000"/>
          </a:xfrm>
        </p:grpSpPr>
        <p:grpSp>
          <p:nvGrpSpPr>
            <p:cNvPr id="44" name="组合 43"/>
            <p:cNvGrpSpPr/>
            <p:nvPr/>
          </p:nvGrpSpPr>
          <p:grpSpPr>
            <a:xfrm>
              <a:off x="3682181" y="1093756"/>
              <a:ext cx="876300" cy="876300"/>
              <a:chOff x="4770131" y="2387415"/>
              <a:chExt cx="876300" cy="876300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4770131" y="2387415"/>
                <a:ext cx="876300" cy="876300"/>
              </a:xfrm>
              <a:prstGeom prst="ellipse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46" name="图片 4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48281" y="2559165"/>
                <a:ext cx="720000" cy="532800"/>
              </a:xfrm>
              <a:prstGeom prst="rect">
                <a:avLst/>
              </a:prstGeom>
            </p:spPr>
          </p:pic>
        </p:grpSp>
        <p:sp>
          <p:nvSpPr>
            <p:cNvPr id="47" name="椭圆 46"/>
            <p:cNvSpPr/>
            <p:nvPr/>
          </p:nvSpPr>
          <p:spPr>
            <a:xfrm>
              <a:off x="3616331" y="1027906"/>
              <a:ext cx="1008000" cy="1008000"/>
            </a:xfrm>
            <a:prstGeom prst="ellipse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圆角矩形 13"/>
          <p:cNvSpPr/>
          <p:nvPr/>
        </p:nvSpPr>
        <p:spPr>
          <a:xfrm rot="3353473">
            <a:off x="-3283647" y="76490"/>
            <a:ext cx="7846938" cy="7770481"/>
          </a:xfrm>
          <a:prstGeom prst="roundRect">
            <a:avLst>
              <a:gd name="adj" fmla="val 23810"/>
            </a:avLst>
          </a:prstGeom>
          <a:noFill/>
          <a:ln>
            <a:solidFill>
              <a:srgbClr val="3DB39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9" name="组合 58"/>
          <p:cNvGrpSpPr/>
          <p:nvPr/>
        </p:nvGrpSpPr>
        <p:grpSpPr>
          <a:xfrm>
            <a:off x="13611327" y="-2401476"/>
            <a:ext cx="1483763" cy="1483763"/>
            <a:chOff x="6601118" y="3487490"/>
            <a:chExt cx="1008000" cy="1008000"/>
          </a:xfrm>
        </p:grpSpPr>
        <p:grpSp>
          <p:nvGrpSpPr>
            <p:cNvPr id="27" name="组合 26"/>
            <p:cNvGrpSpPr/>
            <p:nvPr/>
          </p:nvGrpSpPr>
          <p:grpSpPr>
            <a:xfrm>
              <a:off x="6666968" y="3553340"/>
              <a:ext cx="876300" cy="876300"/>
              <a:chOff x="6667499" y="3554322"/>
              <a:chExt cx="876300" cy="876300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6667499" y="3554322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2594" y="3669124"/>
                <a:ext cx="506110" cy="646696"/>
              </a:xfrm>
              <a:prstGeom prst="rect">
                <a:avLst/>
              </a:prstGeom>
            </p:spPr>
          </p:pic>
        </p:grpSp>
        <p:sp>
          <p:nvSpPr>
            <p:cNvPr id="58" name="椭圆 57"/>
            <p:cNvSpPr/>
            <p:nvPr/>
          </p:nvSpPr>
          <p:spPr>
            <a:xfrm>
              <a:off x="6601118" y="3487490"/>
              <a:ext cx="1008000" cy="1008000"/>
            </a:xfrm>
            <a:prstGeom prst="ellipse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11905216" y="-2269050"/>
            <a:ext cx="1008000" cy="1008000"/>
            <a:chOff x="5817897" y="4233561"/>
            <a:chExt cx="1008000" cy="1008000"/>
          </a:xfrm>
        </p:grpSpPr>
        <p:grpSp>
          <p:nvGrpSpPr>
            <p:cNvPr id="40" name="组合 39"/>
            <p:cNvGrpSpPr/>
            <p:nvPr/>
          </p:nvGrpSpPr>
          <p:grpSpPr>
            <a:xfrm>
              <a:off x="5883747" y="4299411"/>
              <a:ext cx="876300" cy="876300"/>
              <a:chOff x="5883747" y="4299411"/>
              <a:chExt cx="876300" cy="876300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883747" y="4299411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9" name="图片 38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37497" y="4342561"/>
                <a:ext cx="568800" cy="790000"/>
              </a:xfrm>
              <a:prstGeom prst="rect">
                <a:avLst/>
              </a:prstGeom>
            </p:spPr>
          </p:pic>
        </p:grpSp>
        <p:sp>
          <p:nvSpPr>
            <p:cNvPr id="60" name="椭圆 59"/>
            <p:cNvSpPr/>
            <p:nvPr/>
          </p:nvSpPr>
          <p:spPr>
            <a:xfrm>
              <a:off x="5817897" y="4233561"/>
              <a:ext cx="1008000" cy="1008000"/>
            </a:xfrm>
            <a:prstGeom prst="ellipse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5864274" y="1889237"/>
            <a:ext cx="1008000" cy="1008000"/>
            <a:chOff x="8044308" y="3488472"/>
            <a:chExt cx="1008000" cy="1008000"/>
          </a:xfrm>
        </p:grpSpPr>
        <p:sp>
          <p:nvSpPr>
            <p:cNvPr id="53" name="椭圆 52"/>
            <p:cNvSpPr/>
            <p:nvPr/>
          </p:nvSpPr>
          <p:spPr>
            <a:xfrm>
              <a:off x="8044308" y="3488472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8110158" y="3554322"/>
              <a:ext cx="876300" cy="876300"/>
              <a:chOff x="8110158" y="3554322"/>
              <a:chExt cx="876300" cy="876300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8110158" y="3554322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32092" y="3758472"/>
                <a:ext cx="632433" cy="468000"/>
              </a:xfrm>
              <a:prstGeom prst="rect">
                <a:avLst/>
              </a:prstGeom>
            </p:spPr>
          </p:pic>
        </p:grpSp>
      </p:grpSp>
      <p:sp>
        <p:nvSpPr>
          <p:cNvPr id="66" name="文本框 65"/>
          <p:cNvSpPr txBox="1"/>
          <p:nvPr/>
        </p:nvSpPr>
        <p:spPr>
          <a:xfrm>
            <a:off x="7130428" y="2124552"/>
            <a:ext cx="55631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渲染系统需求分析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6767243" y="3767274"/>
            <a:ext cx="1008000" cy="1008000"/>
            <a:chOff x="8436382" y="2178535"/>
            <a:chExt cx="1008000" cy="1008000"/>
          </a:xfrm>
        </p:grpSpPr>
        <p:sp>
          <p:nvSpPr>
            <p:cNvPr id="51" name="椭圆 50"/>
            <p:cNvSpPr/>
            <p:nvPr/>
          </p:nvSpPr>
          <p:spPr>
            <a:xfrm>
              <a:off x="8436382" y="2178535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sp>
        <p:nvSpPr>
          <p:cNvPr id="67" name="文本框 66"/>
          <p:cNvSpPr txBox="1"/>
          <p:nvPr/>
        </p:nvSpPr>
        <p:spPr>
          <a:xfrm>
            <a:off x="7857997" y="3978694"/>
            <a:ext cx="43904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UML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基本模型</a:t>
            </a:r>
          </a:p>
        </p:txBody>
      </p:sp>
      <p:grpSp>
        <p:nvGrpSpPr>
          <p:cNvPr id="63" name="组合 62"/>
          <p:cNvGrpSpPr/>
          <p:nvPr/>
        </p:nvGrpSpPr>
        <p:grpSpPr>
          <a:xfrm>
            <a:off x="5651179" y="5702190"/>
            <a:ext cx="1008000" cy="1008000"/>
            <a:chOff x="7998232" y="5129653"/>
            <a:chExt cx="1008000" cy="1008000"/>
          </a:xfrm>
        </p:grpSpPr>
        <p:sp>
          <p:nvSpPr>
            <p:cNvPr id="62" name="椭圆 61"/>
            <p:cNvSpPr/>
            <p:nvPr/>
          </p:nvSpPr>
          <p:spPr>
            <a:xfrm>
              <a:off x="7998232" y="5129653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  <p:sp>
        <p:nvSpPr>
          <p:cNvPr id="69" name="文本框 68"/>
          <p:cNvSpPr txBox="1"/>
          <p:nvPr/>
        </p:nvSpPr>
        <p:spPr>
          <a:xfrm>
            <a:off x="6735379" y="5913803"/>
            <a:ext cx="43904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分工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2</a:t>
            </a:fld>
            <a:endParaRPr lang="zh-CN" altLang="en-US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BE9408BC-0FDA-4200-968F-74D30EF8F55F}"/>
              </a:ext>
            </a:extLst>
          </p:cNvPr>
          <p:cNvGrpSpPr/>
          <p:nvPr/>
        </p:nvGrpSpPr>
        <p:grpSpPr>
          <a:xfrm>
            <a:off x="4904892" y="268673"/>
            <a:ext cx="1008000" cy="1008000"/>
            <a:chOff x="8044308" y="3488472"/>
            <a:chExt cx="1008000" cy="1008000"/>
          </a:xfrm>
        </p:grpSpPr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92293AB9-CF8B-4929-934E-89BB38647864}"/>
                </a:ext>
              </a:extLst>
            </p:cNvPr>
            <p:cNvSpPr/>
            <p:nvPr/>
          </p:nvSpPr>
          <p:spPr>
            <a:xfrm>
              <a:off x="8044308" y="3488472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93FEDD74-8738-4687-B917-75C46604CBAE}"/>
                </a:ext>
              </a:extLst>
            </p:cNvPr>
            <p:cNvGrpSpPr/>
            <p:nvPr/>
          </p:nvGrpSpPr>
          <p:grpSpPr>
            <a:xfrm>
              <a:off x="8110158" y="3554322"/>
              <a:ext cx="876300" cy="876300"/>
              <a:chOff x="8110158" y="3554322"/>
              <a:chExt cx="876300" cy="876300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9FC5D0D7-1BF1-4FC2-9ACA-E46790EFEA81}"/>
                  </a:ext>
                </a:extLst>
              </p:cNvPr>
              <p:cNvSpPr/>
              <p:nvPr/>
            </p:nvSpPr>
            <p:spPr>
              <a:xfrm>
                <a:off x="8110158" y="3554322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50" name="图片 49">
                <a:extLst>
                  <a:ext uri="{FF2B5EF4-FFF2-40B4-BE49-F238E27FC236}">
                    <a16:creationId xmlns:a16="http://schemas.microsoft.com/office/drawing/2014/main" id="{6EDE7AF8-3B73-451C-B4BA-689B98EF65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32092" y="3758472"/>
                <a:ext cx="632433" cy="468000"/>
              </a:xfrm>
              <a:prstGeom prst="rect">
                <a:avLst/>
              </a:prstGeom>
            </p:spPr>
          </p:pic>
        </p:grpSp>
      </p:grpSp>
      <p:sp>
        <p:nvSpPr>
          <p:cNvPr id="52" name="文本框 51">
            <a:extLst>
              <a:ext uri="{FF2B5EF4-FFF2-40B4-BE49-F238E27FC236}">
                <a16:creationId xmlns:a16="http://schemas.microsoft.com/office/drawing/2014/main" id="{7D5E20E8-5D4D-46F9-BAB3-36DD5D6A21CD}"/>
              </a:ext>
            </a:extLst>
          </p:cNvPr>
          <p:cNvSpPr txBox="1"/>
          <p:nvPr/>
        </p:nvSpPr>
        <p:spPr>
          <a:xfrm>
            <a:off x="6171046" y="503988"/>
            <a:ext cx="55631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建模工具调研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20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Internship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grpSp>
        <p:nvGrpSpPr>
          <p:cNvPr id="142" name="组合 141"/>
          <p:cNvGrpSpPr/>
          <p:nvPr/>
        </p:nvGrpSpPr>
        <p:grpSpPr>
          <a:xfrm>
            <a:off x="6444906" y="1632105"/>
            <a:ext cx="5390216" cy="4463635"/>
            <a:chOff x="3923981" y="339725"/>
            <a:chExt cx="7936548" cy="6572250"/>
          </a:xfrm>
          <a:solidFill>
            <a:srgbClr val="7F7F7F">
              <a:alpha val="60000"/>
            </a:srgbClr>
          </a:solidFill>
        </p:grpSpPr>
        <p:grpSp>
          <p:nvGrpSpPr>
            <p:cNvPr id="141" name="组合 140"/>
            <p:cNvGrpSpPr/>
            <p:nvPr/>
          </p:nvGrpSpPr>
          <p:grpSpPr>
            <a:xfrm>
              <a:off x="3923981" y="1084262"/>
              <a:ext cx="4864100" cy="5299075"/>
              <a:chOff x="627063" y="1035050"/>
              <a:chExt cx="4864100" cy="5299075"/>
            </a:xfrm>
            <a:grpFill/>
          </p:grpSpPr>
          <p:sp>
            <p:nvSpPr>
              <p:cNvPr id="77" name="Freeform 11"/>
              <p:cNvSpPr>
                <a:spLocks/>
              </p:cNvSpPr>
              <p:nvPr/>
            </p:nvSpPr>
            <p:spPr bwMode="auto">
              <a:xfrm>
                <a:off x="3744913" y="4854575"/>
                <a:ext cx="1400175" cy="1479550"/>
              </a:xfrm>
              <a:custGeom>
                <a:avLst/>
                <a:gdLst>
                  <a:gd name="T0" fmla="*/ 356 w 882"/>
                  <a:gd name="T1" fmla="*/ 898 h 932"/>
                  <a:gd name="T2" fmla="*/ 352 w 882"/>
                  <a:gd name="T3" fmla="*/ 844 h 932"/>
                  <a:gd name="T4" fmla="*/ 310 w 882"/>
                  <a:gd name="T5" fmla="*/ 844 h 932"/>
                  <a:gd name="T6" fmla="*/ 246 w 882"/>
                  <a:gd name="T7" fmla="*/ 840 h 932"/>
                  <a:gd name="T8" fmla="*/ 208 w 882"/>
                  <a:gd name="T9" fmla="*/ 800 h 932"/>
                  <a:gd name="T10" fmla="*/ 164 w 882"/>
                  <a:gd name="T11" fmla="*/ 782 h 932"/>
                  <a:gd name="T12" fmla="*/ 166 w 882"/>
                  <a:gd name="T13" fmla="*/ 724 h 932"/>
                  <a:gd name="T14" fmla="*/ 138 w 882"/>
                  <a:gd name="T15" fmla="*/ 676 h 932"/>
                  <a:gd name="T16" fmla="*/ 114 w 882"/>
                  <a:gd name="T17" fmla="*/ 616 h 932"/>
                  <a:gd name="T18" fmla="*/ 88 w 882"/>
                  <a:gd name="T19" fmla="*/ 564 h 932"/>
                  <a:gd name="T20" fmla="*/ 16 w 882"/>
                  <a:gd name="T21" fmla="*/ 578 h 932"/>
                  <a:gd name="T22" fmla="*/ 0 w 882"/>
                  <a:gd name="T23" fmla="*/ 490 h 932"/>
                  <a:gd name="T24" fmla="*/ 84 w 882"/>
                  <a:gd name="T25" fmla="*/ 392 h 932"/>
                  <a:gd name="T26" fmla="*/ 120 w 882"/>
                  <a:gd name="T27" fmla="*/ 310 h 932"/>
                  <a:gd name="T28" fmla="*/ 130 w 882"/>
                  <a:gd name="T29" fmla="*/ 236 h 932"/>
                  <a:gd name="T30" fmla="*/ 126 w 882"/>
                  <a:gd name="T31" fmla="*/ 178 h 932"/>
                  <a:gd name="T32" fmla="*/ 104 w 882"/>
                  <a:gd name="T33" fmla="*/ 108 h 932"/>
                  <a:gd name="T34" fmla="*/ 126 w 882"/>
                  <a:gd name="T35" fmla="*/ 52 h 932"/>
                  <a:gd name="T36" fmla="*/ 134 w 882"/>
                  <a:gd name="T37" fmla="*/ 0 h 932"/>
                  <a:gd name="T38" fmla="*/ 170 w 882"/>
                  <a:gd name="T39" fmla="*/ 44 h 932"/>
                  <a:gd name="T40" fmla="*/ 208 w 882"/>
                  <a:gd name="T41" fmla="*/ 100 h 932"/>
                  <a:gd name="T42" fmla="*/ 218 w 882"/>
                  <a:gd name="T43" fmla="*/ 44 h 932"/>
                  <a:gd name="T44" fmla="*/ 252 w 882"/>
                  <a:gd name="T45" fmla="*/ 88 h 932"/>
                  <a:gd name="T46" fmla="*/ 332 w 882"/>
                  <a:gd name="T47" fmla="*/ 148 h 932"/>
                  <a:gd name="T48" fmla="*/ 406 w 882"/>
                  <a:gd name="T49" fmla="*/ 280 h 932"/>
                  <a:gd name="T50" fmla="*/ 400 w 882"/>
                  <a:gd name="T51" fmla="*/ 336 h 932"/>
                  <a:gd name="T52" fmla="*/ 452 w 882"/>
                  <a:gd name="T53" fmla="*/ 370 h 932"/>
                  <a:gd name="T54" fmla="*/ 574 w 882"/>
                  <a:gd name="T55" fmla="*/ 346 h 932"/>
                  <a:gd name="T56" fmla="*/ 586 w 882"/>
                  <a:gd name="T57" fmla="*/ 290 h 932"/>
                  <a:gd name="T58" fmla="*/ 558 w 882"/>
                  <a:gd name="T59" fmla="*/ 230 h 932"/>
                  <a:gd name="T60" fmla="*/ 620 w 882"/>
                  <a:gd name="T61" fmla="*/ 178 h 932"/>
                  <a:gd name="T62" fmla="*/ 606 w 882"/>
                  <a:gd name="T63" fmla="*/ 122 h 932"/>
                  <a:gd name="T64" fmla="*/ 614 w 882"/>
                  <a:gd name="T65" fmla="*/ 104 h 932"/>
                  <a:gd name="T66" fmla="*/ 654 w 882"/>
                  <a:gd name="T67" fmla="*/ 64 h 932"/>
                  <a:gd name="T68" fmla="*/ 712 w 882"/>
                  <a:gd name="T69" fmla="*/ 144 h 932"/>
                  <a:gd name="T70" fmla="*/ 790 w 882"/>
                  <a:gd name="T71" fmla="*/ 128 h 932"/>
                  <a:gd name="T72" fmla="*/ 790 w 882"/>
                  <a:gd name="T73" fmla="*/ 188 h 932"/>
                  <a:gd name="T74" fmla="*/ 752 w 882"/>
                  <a:gd name="T75" fmla="*/ 208 h 932"/>
                  <a:gd name="T76" fmla="*/ 660 w 882"/>
                  <a:gd name="T77" fmla="*/ 204 h 932"/>
                  <a:gd name="T78" fmla="*/ 630 w 882"/>
                  <a:gd name="T79" fmla="*/ 266 h 932"/>
                  <a:gd name="T80" fmla="*/ 652 w 882"/>
                  <a:gd name="T81" fmla="*/ 308 h 932"/>
                  <a:gd name="T82" fmla="*/ 698 w 882"/>
                  <a:gd name="T83" fmla="*/ 300 h 932"/>
                  <a:gd name="T84" fmla="*/ 718 w 882"/>
                  <a:gd name="T85" fmla="*/ 330 h 932"/>
                  <a:gd name="T86" fmla="*/ 692 w 882"/>
                  <a:gd name="T87" fmla="*/ 418 h 932"/>
                  <a:gd name="T88" fmla="*/ 732 w 882"/>
                  <a:gd name="T89" fmla="*/ 472 h 932"/>
                  <a:gd name="T90" fmla="*/ 726 w 882"/>
                  <a:gd name="T91" fmla="*/ 528 h 932"/>
                  <a:gd name="T92" fmla="*/ 828 w 882"/>
                  <a:gd name="T93" fmla="*/ 590 h 932"/>
                  <a:gd name="T94" fmla="*/ 876 w 882"/>
                  <a:gd name="T95" fmla="*/ 606 h 932"/>
                  <a:gd name="T96" fmla="*/ 850 w 882"/>
                  <a:gd name="T97" fmla="*/ 658 h 932"/>
                  <a:gd name="T98" fmla="*/ 784 w 882"/>
                  <a:gd name="T99" fmla="*/ 676 h 932"/>
                  <a:gd name="T100" fmla="*/ 720 w 882"/>
                  <a:gd name="T101" fmla="*/ 734 h 932"/>
                  <a:gd name="T102" fmla="*/ 650 w 882"/>
                  <a:gd name="T103" fmla="*/ 764 h 932"/>
                  <a:gd name="T104" fmla="*/ 612 w 882"/>
                  <a:gd name="T105" fmla="*/ 742 h 932"/>
                  <a:gd name="T106" fmla="*/ 564 w 882"/>
                  <a:gd name="T107" fmla="*/ 760 h 932"/>
                  <a:gd name="T108" fmla="*/ 526 w 882"/>
                  <a:gd name="T109" fmla="*/ 740 h 932"/>
                  <a:gd name="T110" fmla="*/ 482 w 882"/>
                  <a:gd name="T111" fmla="*/ 750 h 932"/>
                  <a:gd name="T112" fmla="*/ 448 w 882"/>
                  <a:gd name="T113" fmla="*/ 768 h 932"/>
                  <a:gd name="T114" fmla="*/ 404 w 882"/>
                  <a:gd name="T115" fmla="*/ 766 h 932"/>
                  <a:gd name="T116" fmla="*/ 410 w 882"/>
                  <a:gd name="T117" fmla="*/ 826 h 932"/>
                  <a:gd name="T118" fmla="*/ 410 w 882"/>
                  <a:gd name="T119" fmla="*/ 872 h 932"/>
                  <a:gd name="T120" fmla="*/ 406 w 882"/>
                  <a:gd name="T121" fmla="*/ 932 h 9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82" h="932">
                    <a:moveTo>
                      <a:pt x="406" y="932"/>
                    </a:moveTo>
                    <a:lnTo>
                      <a:pt x="406" y="932"/>
                    </a:lnTo>
                    <a:lnTo>
                      <a:pt x="392" y="920"/>
                    </a:lnTo>
                    <a:lnTo>
                      <a:pt x="380" y="910"/>
                    </a:lnTo>
                    <a:lnTo>
                      <a:pt x="368" y="904"/>
                    </a:lnTo>
                    <a:lnTo>
                      <a:pt x="356" y="898"/>
                    </a:lnTo>
                    <a:lnTo>
                      <a:pt x="356" y="898"/>
                    </a:lnTo>
                    <a:lnTo>
                      <a:pt x="358" y="880"/>
                    </a:lnTo>
                    <a:lnTo>
                      <a:pt x="358" y="866"/>
                    </a:lnTo>
                    <a:lnTo>
                      <a:pt x="356" y="854"/>
                    </a:lnTo>
                    <a:lnTo>
                      <a:pt x="352" y="844"/>
                    </a:lnTo>
                    <a:lnTo>
                      <a:pt x="352" y="844"/>
                    </a:lnTo>
                    <a:lnTo>
                      <a:pt x="342" y="836"/>
                    </a:lnTo>
                    <a:lnTo>
                      <a:pt x="342" y="836"/>
                    </a:lnTo>
                    <a:lnTo>
                      <a:pt x="332" y="836"/>
                    </a:lnTo>
                    <a:lnTo>
                      <a:pt x="324" y="838"/>
                    </a:lnTo>
                    <a:lnTo>
                      <a:pt x="316" y="840"/>
                    </a:lnTo>
                    <a:lnTo>
                      <a:pt x="310" y="844"/>
                    </a:lnTo>
                    <a:lnTo>
                      <a:pt x="298" y="854"/>
                    </a:lnTo>
                    <a:lnTo>
                      <a:pt x="288" y="866"/>
                    </a:lnTo>
                    <a:lnTo>
                      <a:pt x="288" y="866"/>
                    </a:lnTo>
                    <a:lnTo>
                      <a:pt x="260" y="860"/>
                    </a:lnTo>
                    <a:lnTo>
                      <a:pt x="260" y="860"/>
                    </a:lnTo>
                    <a:lnTo>
                      <a:pt x="246" y="840"/>
                    </a:lnTo>
                    <a:lnTo>
                      <a:pt x="240" y="832"/>
                    </a:lnTo>
                    <a:lnTo>
                      <a:pt x="234" y="828"/>
                    </a:lnTo>
                    <a:lnTo>
                      <a:pt x="234" y="828"/>
                    </a:lnTo>
                    <a:lnTo>
                      <a:pt x="218" y="808"/>
                    </a:lnTo>
                    <a:lnTo>
                      <a:pt x="212" y="802"/>
                    </a:lnTo>
                    <a:lnTo>
                      <a:pt x="208" y="800"/>
                    </a:lnTo>
                    <a:lnTo>
                      <a:pt x="202" y="798"/>
                    </a:lnTo>
                    <a:lnTo>
                      <a:pt x="194" y="798"/>
                    </a:lnTo>
                    <a:lnTo>
                      <a:pt x="172" y="798"/>
                    </a:lnTo>
                    <a:lnTo>
                      <a:pt x="172" y="798"/>
                    </a:lnTo>
                    <a:lnTo>
                      <a:pt x="168" y="790"/>
                    </a:lnTo>
                    <a:lnTo>
                      <a:pt x="164" y="782"/>
                    </a:lnTo>
                    <a:lnTo>
                      <a:pt x="162" y="774"/>
                    </a:lnTo>
                    <a:lnTo>
                      <a:pt x="160" y="766"/>
                    </a:lnTo>
                    <a:lnTo>
                      <a:pt x="160" y="752"/>
                    </a:lnTo>
                    <a:lnTo>
                      <a:pt x="160" y="740"/>
                    </a:lnTo>
                    <a:lnTo>
                      <a:pt x="160" y="740"/>
                    </a:lnTo>
                    <a:lnTo>
                      <a:pt x="166" y="724"/>
                    </a:lnTo>
                    <a:lnTo>
                      <a:pt x="168" y="708"/>
                    </a:lnTo>
                    <a:lnTo>
                      <a:pt x="166" y="694"/>
                    </a:lnTo>
                    <a:lnTo>
                      <a:pt x="164" y="688"/>
                    </a:lnTo>
                    <a:lnTo>
                      <a:pt x="162" y="682"/>
                    </a:lnTo>
                    <a:lnTo>
                      <a:pt x="162" y="682"/>
                    </a:lnTo>
                    <a:lnTo>
                      <a:pt x="138" y="676"/>
                    </a:lnTo>
                    <a:lnTo>
                      <a:pt x="126" y="670"/>
                    </a:lnTo>
                    <a:lnTo>
                      <a:pt x="124" y="668"/>
                    </a:lnTo>
                    <a:lnTo>
                      <a:pt x="124" y="664"/>
                    </a:lnTo>
                    <a:lnTo>
                      <a:pt x="124" y="650"/>
                    </a:lnTo>
                    <a:lnTo>
                      <a:pt x="124" y="650"/>
                    </a:lnTo>
                    <a:lnTo>
                      <a:pt x="114" y="616"/>
                    </a:lnTo>
                    <a:lnTo>
                      <a:pt x="114" y="616"/>
                    </a:lnTo>
                    <a:lnTo>
                      <a:pt x="102" y="598"/>
                    </a:lnTo>
                    <a:lnTo>
                      <a:pt x="102" y="598"/>
                    </a:lnTo>
                    <a:lnTo>
                      <a:pt x="96" y="576"/>
                    </a:lnTo>
                    <a:lnTo>
                      <a:pt x="92" y="568"/>
                    </a:lnTo>
                    <a:lnTo>
                      <a:pt x="88" y="564"/>
                    </a:lnTo>
                    <a:lnTo>
                      <a:pt x="82" y="560"/>
                    </a:lnTo>
                    <a:lnTo>
                      <a:pt x="76" y="558"/>
                    </a:lnTo>
                    <a:lnTo>
                      <a:pt x="58" y="556"/>
                    </a:lnTo>
                    <a:lnTo>
                      <a:pt x="58" y="556"/>
                    </a:lnTo>
                    <a:lnTo>
                      <a:pt x="30" y="572"/>
                    </a:lnTo>
                    <a:lnTo>
                      <a:pt x="16" y="578"/>
                    </a:lnTo>
                    <a:lnTo>
                      <a:pt x="4" y="580"/>
                    </a:lnTo>
                    <a:lnTo>
                      <a:pt x="4" y="580"/>
                    </a:lnTo>
                    <a:lnTo>
                      <a:pt x="2" y="576"/>
                    </a:lnTo>
                    <a:lnTo>
                      <a:pt x="2" y="576"/>
                    </a:lnTo>
                    <a:lnTo>
                      <a:pt x="0" y="490"/>
                    </a:lnTo>
                    <a:lnTo>
                      <a:pt x="0" y="490"/>
                    </a:lnTo>
                    <a:lnTo>
                      <a:pt x="16" y="454"/>
                    </a:lnTo>
                    <a:lnTo>
                      <a:pt x="16" y="454"/>
                    </a:lnTo>
                    <a:lnTo>
                      <a:pt x="32" y="436"/>
                    </a:lnTo>
                    <a:lnTo>
                      <a:pt x="46" y="422"/>
                    </a:lnTo>
                    <a:lnTo>
                      <a:pt x="62" y="408"/>
                    </a:lnTo>
                    <a:lnTo>
                      <a:pt x="84" y="392"/>
                    </a:lnTo>
                    <a:lnTo>
                      <a:pt x="84" y="392"/>
                    </a:lnTo>
                    <a:lnTo>
                      <a:pt x="108" y="370"/>
                    </a:lnTo>
                    <a:lnTo>
                      <a:pt x="108" y="370"/>
                    </a:lnTo>
                    <a:lnTo>
                      <a:pt x="110" y="328"/>
                    </a:lnTo>
                    <a:lnTo>
                      <a:pt x="110" y="328"/>
                    </a:lnTo>
                    <a:lnTo>
                      <a:pt x="120" y="310"/>
                    </a:lnTo>
                    <a:lnTo>
                      <a:pt x="120" y="310"/>
                    </a:lnTo>
                    <a:lnTo>
                      <a:pt x="120" y="288"/>
                    </a:lnTo>
                    <a:lnTo>
                      <a:pt x="120" y="266"/>
                    </a:lnTo>
                    <a:lnTo>
                      <a:pt x="124" y="248"/>
                    </a:lnTo>
                    <a:lnTo>
                      <a:pt x="126" y="240"/>
                    </a:lnTo>
                    <a:lnTo>
                      <a:pt x="130" y="236"/>
                    </a:lnTo>
                    <a:lnTo>
                      <a:pt x="130" y="236"/>
                    </a:lnTo>
                    <a:lnTo>
                      <a:pt x="132" y="218"/>
                    </a:lnTo>
                    <a:lnTo>
                      <a:pt x="134" y="204"/>
                    </a:lnTo>
                    <a:lnTo>
                      <a:pt x="132" y="190"/>
                    </a:lnTo>
                    <a:lnTo>
                      <a:pt x="126" y="178"/>
                    </a:lnTo>
                    <a:lnTo>
                      <a:pt x="126" y="178"/>
                    </a:lnTo>
                    <a:lnTo>
                      <a:pt x="84" y="142"/>
                    </a:lnTo>
                    <a:lnTo>
                      <a:pt x="84" y="142"/>
                    </a:lnTo>
                    <a:lnTo>
                      <a:pt x="84" y="110"/>
                    </a:lnTo>
                    <a:lnTo>
                      <a:pt x="84" y="110"/>
                    </a:lnTo>
                    <a:lnTo>
                      <a:pt x="94" y="110"/>
                    </a:lnTo>
                    <a:lnTo>
                      <a:pt x="104" y="108"/>
                    </a:lnTo>
                    <a:lnTo>
                      <a:pt x="126" y="100"/>
                    </a:lnTo>
                    <a:lnTo>
                      <a:pt x="126" y="100"/>
                    </a:lnTo>
                    <a:lnTo>
                      <a:pt x="128" y="88"/>
                    </a:lnTo>
                    <a:lnTo>
                      <a:pt x="128" y="76"/>
                    </a:lnTo>
                    <a:lnTo>
                      <a:pt x="128" y="64"/>
                    </a:lnTo>
                    <a:lnTo>
                      <a:pt x="126" y="52"/>
                    </a:lnTo>
                    <a:lnTo>
                      <a:pt x="120" y="32"/>
                    </a:lnTo>
                    <a:lnTo>
                      <a:pt x="120" y="22"/>
                    </a:lnTo>
                    <a:lnTo>
                      <a:pt x="118" y="12"/>
                    </a:lnTo>
                    <a:lnTo>
                      <a:pt x="118" y="12"/>
                    </a:lnTo>
                    <a:lnTo>
                      <a:pt x="126" y="6"/>
                    </a:lnTo>
                    <a:lnTo>
                      <a:pt x="134" y="0"/>
                    </a:lnTo>
                    <a:lnTo>
                      <a:pt x="138" y="0"/>
                    </a:lnTo>
                    <a:lnTo>
                      <a:pt x="142" y="0"/>
                    </a:lnTo>
                    <a:lnTo>
                      <a:pt x="148" y="4"/>
                    </a:lnTo>
                    <a:lnTo>
                      <a:pt x="154" y="8"/>
                    </a:lnTo>
                    <a:lnTo>
                      <a:pt x="154" y="8"/>
                    </a:lnTo>
                    <a:lnTo>
                      <a:pt x="170" y="44"/>
                    </a:lnTo>
                    <a:lnTo>
                      <a:pt x="178" y="66"/>
                    </a:lnTo>
                    <a:lnTo>
                      <a:pt x="184" y="90"/>
                    </a:lnTo>
                    <a:lnTo>
                      <a:pt x="184" y="90"/>
                    </a:lnTo>
                    <a:lnTo>
                      <a:pt x="188" y="96"/>
                    </a:lnTo>
                    <a:lnTo>
                      <a:pt x="192" y="98"/>
                    </a:lnTo>
                    <a:lnTo>
                      <a:pt x="208" y="100"/>
                    </a:lnTo>
                    <a:lnTo>
                      <a:pt x="208" y="100"/>
                    </a:lnTo>
                    <a:lnTo>
                      <a:pt x="212" y="92"/>
                    </a:lnTo>
                    <a:lnTo>
                      <a:pt x="216" y="86"/>
                    </a:lnTo>
                    <a:lnTo>
                      <a:pt x="218" y="70"/>
                    </a:lnTo>
                    <a:lnTo>
                      <a:pt x="218" y="44"/>
                    </a:lnTo>
                    <a:lnTo>
                      <a:pt x="218" y="44"/>
                    </a:lnTo>
                    <a:lnTo>
                      <a:pt x="230" y="34"/>
                    </a:lnTo>
                    <a:lnTo>
                      <a:pt x="230" y="34"/>
                    </a:lnTo>
                    <a:lnTo>
                      <a:pt x="236" y="44"/>
                    </a:lnTo>
                    <a:lnTo>
                      <a:pt x="242" y="56"/>
                    </a:lnTo>
                    <a:lnTo>
                      <a:pt x="252" y="88"/>
                    </a:lnTo>
                    <a:lnTo>
                      <a:pt x="252" y="88"/>
                    </a:lnTo>
                    <a:lnTo>
                      <a:pt x="268" y="112"/>
                    </a:lnTo>
                    <a:lnTo>
                      <a:pt x="278" y="126"/>
                    </a:lnTo>
                    <a:lnTo>
                      <a:pt x="292" y="142"/>
                    </a:lnTo>
                    <a:lnTo>
                      <a:pt x="292" y="142"/>
                    </a:lnTo>
                    <a:lnTo>
                      <a:pt x="332" y="148"/>
                    </a:lnTo>
                    <a:lnTo>
                      <a:pt x="332" y="148"/>
                    </a:lnTo>
                    <a:lnTo>
                      <a:pt x="368" y="216"/>
                    </a:lnTo>
                    <a:lnTo>
                      <a:pt x="368" y="216"/>
                    </a:lnTo>
                    <a:lnTo>
                      <a:pt x="404" y="264"/>
                    </a:lnTo>
                    <a:lnTo>
                      <a:pt x="404" y="264"/>
                    </a:lnTo>
                    <a:lnTo>
                      <a:pt x="406" y="280"/>
                    </a:lnTo>
                    <a:lnTo>
                      <a:pt x="406" y="280"/>
                    </a:lnTo>
                    <a:lnTo>
                      <a:pt x="398" y="290"/>
                    </a:lnTo>
                    <a:lnTo>
                      <a:pt x="392" y="298"/>
                    </a:lnTo>
                    <a:lnTo>
                      <a:pt x="390" y="306"/>
                    </a:lnTo>
                    <a:lnTo>
                      <a:pt x="390" y="324"/>
                    </a:lnTo>
                    <a:lnTo>
                      <a:pt x="390" y="324"/>
                    </a:lnTo>
                    <a:lnTo>
                      <a:pt x="400" y="336"/>
                    </a:lnTo>
                    <a:lnTo>
                      <a:pt x="408" y="346"/>
                    </a:lnTo>
                    <a:lnTo>
                      <a:pt x="422" y="356"/>
                    </a:lnTo>
                    <a:lnTo>
                      <a:pt x="430" y="358"/>
                    </a:lnTo>
                    <a:lnTo>
                      <a:pt x="440" y="362"/>
                    </a:lnTo>
                    <a:lnTo>
                      <a:pt x="440" y="362"/>
                    </a:lnTo>
                    <a:lnTo>
                      <a:pt x="452" y="370"/>
                    </a:lnTo>
                    <a:lnTo>
                      <a:pt x="460" y="376"/>
                    </a:lnTo>
                    <a:lnTo>
                      <a:pt x="472" y="380"/>
                    </a:lnTo>
                    <a:lnTo>
                      <a:pt x="472" y="380"/>
                    </a:lnTo>
                    <a:lnTo>
                      <a:pt x="500" y="378"/>
                    </a:lnTo>
                    <a:lnTo>
                      <a:pt x="500" y="378"/>
                    </a:lnTo>
                    <a:lnTo>
                      <a:pt x="574" y="346"/>
                    </a:lnTo>
                    <a:lnTo>
                      <a:pt x="574" y="346"/>
                    </a:lnTo>
                    <a:lnTo>
                      <a:pt x="580" y="330"/>
                    </a:lnTo>
                    <a:lnTo>
                      <a:pt x="584" y="318"/>
                    </a:lnTo>
                    <a:lnTo>
                      <a:pt x="586" y="304"/>
                    </a:lnTo>
                    <a:lnTo>
                      <a:pt x="586" y="290"/>
                    </a:lnTo>
                    <a:lnTo>
                      <a:pt x="586" y="290"/>
                    </a:lnTo>
                    <a:lnTo>
                      <a:pt x="578" y="278"/>
                    </a:lnTo>
                    <a:lnTo>
                      <a:pt x="572" y="272"/>
                    </a:lnTo>
                    <a:lnTo>
                      <a:pt x="558" y="262"/>
                    </a:lnTo>
                    <a:lnTo>
                      <a:pt x="558" y="262"/>
                    </a:lnTo>
                    <a:lnTo>
                      <a:pt x="558" y="238"/>
                    </a:lnTo>
                    <a:lnTo>
                      <a:pt x="558" y="230"/>
                    </a:lnTo>
                    <a:lnTo>
                      <a:pt x="564" y="222"/>
                    </a:lnTo>
                    <a:lnTo>
                      <a:pt x="564" y="222"/>
                    </a:lnTo>
                    <a:lnTo>
                      <a:pt x="578" y="214"/>
                    </a:lnTo>
                    <a:lnTo>
                      <a:pt x="594" y="204"/>
                    </a:lnTo>
                    <a:lnTo>
                      <a:pt x="608" y="192"/>
                    </a:lnTo>
                    <a:lnTo>
                      <a:pt x="620" y="178"/>
                    </a:lnTo>
                    <a:lnTo>
                      <a:pt x="620" y="178"/>
                    </a:lnTo>
                    <a:lnTo>
                      <a:pt x="620" y="152"/>
                    </a:lnTo>
                    <a:lnTo>
                      <a:pt x="620" y="152"/>
                    </a:lnTo>
                    <a:lnTo>
                      <a:pt x="616" y="138"/>
                    </a:lnTo>
                    <a:lnTo>
                      <a:pt x="610" y="128"/>
                    </a:lnTo>
                    <a:lnTo>
                      <a:pt x="606" y="122"/>
                    </a:lnTo>
                    <a:lnTo>
                      <a:pt x="600" y="116"/>
                    </a:lnTo>
                    <a:lnTo>
                      <a:pt x="600" y="116"/>
                    </a:lnTo>
                    <a:lnTo>
                      <a:pt x="598" y="108"/>
                    </a:lnTo>
                    <a:lnTo>
                      <a:pt x="598" y="108"/>
                    </a:lnTo>
                    <a:lnTo>
                      <a:pt x="614" y="104"/>
                    </a:lnTo>
                    <a:lnTo>
                      <a:pt x="614" y="104"/>
                    </a:lnTo>
                    <a:lnTo>
                      <a:pt x="622" y="94"/>
                    </a:lnTo>
                    <a:lnTo>
                      <a:pt x="628" y="84"/>
                    </a:lnTo>
                    <a:lnTo>
                      <a:pt x="632" y="72"/>
                    </a:lnTo>
                    <a:lnTo>
                      <a:pt x="636" y="66"/>
                    </a:lnTo>
                    <a:lnTo>
                      <a:pt x="642" y="64"/>
                    </a:lnTo>
                    <a:lnTo>
                      <a:pt x="654" y="64"/>
                    </a:lnTo>
                    <a:lnTo>
                      <a:pt x="672" y="66"/>
                    </a:lnTo>
                    <a:lnTo>
                      <a:pt x="672" y="66"/>
                    </a:lnTo>
                    <a:lnTo>
                      <a:pt x="694" y="124"/>
                    </a:lnTo>
                    <a:lnTo>
                      <a:pt x="694" y="124"/>
                    </a:lnTo>
                    <a:lnTo>
                      <a:pt x="704" y="136"/>
                    </a:lnTo>
                    <a:lnTo>
                      <a:pt x="712" y="144"/>
                    </a:lnTo>
                    <a:lnTo>
                      <a:pt x="722" y="152"/>
                    </a:lnTo>
                    <a:lnTo>
                      <a:pt x="722" y="152"/>
                    </a:lnTo>
                    <a:lnTo>
                      <a:pt x="758" y="152"/>
                    </a:lnTo>
                    <a:lnTo>
                      <a:pt x="758" y="152"/>
                    </a:lnTo>
                    <a:lnTo>
                      <a:pt x="774" y="140"/>
                    </a:lnTo>
                    <a:lnTo>
                      <a:pt x="790" y="128"/>
                    </a:lnTo>
                    <a:lnTo>
                      <a:pt x="790" y="128"/>
                    </a:lnTo>
                    <a:lnTo>
                      <a:pt x="796" y="138"/>
                    </a:lnTo>
                    <a:lnTo>
                      <a:pt x="796" y="138"/>
                    </a:lnTo>
                    <a:lnTo>
                      <a:pt x="796" y="152"/>
                    </a:lnTo>
                    <a:lnTo>
                      <a:pt x="794" y="170"/>
                    </a:lnTo>
                    <a:lnTo>
                      <a:pt x="790" y="188"/>
                    </a:lnTo>
                    <a:lnTo>
                      <a:pt x="786" y="196"/>
                    </a:lnTo>
                    <a:lnTo>
                      <a:pt x="780" y="204"/>
                    </a:lnTo>
                    <a:lnTo>
                      <a:pt x="780" y="204"/>
                    </a:lnTo>
                    <a:lnTo>
                      <a:pt x="766" y="208"/>
                    </a:lnTo>
                    <a:lnTo>
                      <a:pt x="752" y="208"/>
                    </a:lnTo>
                    <a:lnTo>
                      <a:pt x="752" y="208"/>
                    </a:lnTo>
                    <a:lnTo>
                      <a:pt x="720" y="192"/>
                    </a:lnTo>
                    <a:lnTo>
                      <a:pt x="720" y="192"/>
                    </a:lnTo>
                    <a:lnTo>
                      <a:pt x="694" y="192"/>
                    </a:lnTo>
                    <a:lnTo>
                      <a:pt x="676" y="196"/>
                    </a:lnTo>
                    <a:lnTo>
                      <a:pt x="668" y="198"/>
                    </a:lnTo>
                    <a:lnTo>
                      <a:pt x="660" y="204"/>
                    </a:lnTo>
                    <a:lnTo>
                      <a:pt x="642" y="218"/>
                    </a:lnTo>
                    <a:lnTo>
                      <a:pt x="642" y="218"/>
                    </a:lnTo>
                    <a:lnTo>
                      <a:pt x="630" y="236"/>
                    </a:lnTo>
                    <a:lnTo>
                      <a:pt x="630" y="236"/>
                    </a:lnTo>
                    <a:lnTo>
                      <a:pt x="630" y="256"/>
                    </a:lnTo>
                    <a:lnTo>
                      <a:pt x="630" y="266"/>
                    </a:lnTo>
                    <a:lnTo>
                      <a:pt x="636" y="280"/>
                    </a:lnTo>
                    <a:lnTo>
                      <a:pt x="636" y="280"/>
                    </a:lnTo>
                    <a:lnTo>
                      <a:pt x="638" y="290"/>
                    </a:lnTo>
                    <a:lnTo>
                      <a:pt x="642" y="296"/>
                    </a:lnTo>
                    <a:lnTo>
                      <a:pt x="646" y="302"/>
                    </a:lnTo>
                    <a:lnTo>
                      <a:pt x="652" y="308"/>
                    </a:lnTo>
                    <a:lnTo>
                      <a:pt x="658" y="310"/>
                    </a:lnTo>
                    <a:lnTo>
                      <a:pt x="666" y="308"/>
                    </a:lnTo>
                    <a:lnTo>
                      <a:pt x="676" y="304"/>
                    </a:lnTo>
                    <a:lnTo>
                      <a:pt x="676" y="304"/>
                    </a:lnTo>
                    <a:lnTo>
                      <a:pt x="692" y="302"/>
                    </a:lnTo>
                    <a:lnTo>
                      <a:pt x="698" y="300"/>
                    </a:lnTo>
                    <a:lnTo>
                      <a:pt x="706" y="300"/>
                    </a:lnTo>
                    <a:lnTo>
                      <a:pt x="710" y="304"/>
                    </a:lnTo>
                    <a:lnTo>
                      <a:pt x="714" y="308"/>
                    </a:lnTo>
                    <a:lnTo>
                      <a:pt x="716" y="318"/>
                    </a:lnTo>
                    <a:lnTo>
                      <a:pt x="718" y="330"/>
                    </a:lnTo>
                    <a:lnTo>
                      <a:pt x="718" y="330"/>
                    </a:lnTo>
                    <a:lnTo>
                      <a:pt x="704" y="378"/>
                    </a:lnTo>
                    <a:lnTo>
                      <a:pt x="704" y="378"/>
                    </a:lnTo>
                    <a:lnTo>
                      <a:pt x="696" y="390"/>
                    </a:lnTo>
                    <a:lnTo>
                      <a:pt x="690" y="400"/>
                    </a:lnTo>
                    <a:lnTo>
                      <a:pt x="690" y="410"/>
                    </a:lnTo>
                    <a:lnTo>
                      <a:pt x="692" y="418"/>
                    </a:lnTo>
                    <a:lnTo>
                      <a:pt x="698" y="426"/>
                    </a:lnTo>
                    <a:lnTo>
                      <a:pt x="706" y="432"/>
                    </a:lnTo>
                    <a:lnTo>
                      <a:pt x="718" y="438"/>
                    </a:lnTo>
                    <a:lnTo>
                      <a:pt x="734" y="444"/>
                    </a:lnTo>
                    <a:lnTo>
                      <a:pt x="734" y="444"/>
                    </a:lnTo>
                    <a:lnTo>
                      <a:pt x="732" y="472"/>
                    </a:lnTo>
                    <a:lnTo>
                      <a:pt x="732" y="472"/>
                    </a:lnTo>
                    <a:lnTo>
                      <a:pt x="730" y="486"/>
                    </a:lnTo>
                    <a:lnTo>
                      <a:pt x="724" y="502"/>
                    </a:lnTo>
                    <a:lnTo>
                      <a:pt x="724" y="510"/>
                    </a:lnTo>
                    <a:lnTo>
                      <a:pt x="724" y="520"/>
                    </a:lnTo>
                    <a:lnTo>
                      <a:pt x="726" y="528"/>
                    </a:lnTo>
                    <a:lnTo>
                      <a:pt x="730" y="536"/>
                    </a:lnTo>
                    <a:lnTo>
                      <a:pt x="730" y="536"/>
                    </a:lnTo>
                    <a:lnTo>
                      <a:pt x="760" y="572"/>
                    </a:lnTo>
                    <a:lnTo>
                      <a:pt x="760" y="572"/>
                    </a:lnTo>
                    <a:lnTo>
                      <a:pt x="828" y="590"/>
                    </a:lnTo>
                    <a:lnTo>
                      <a:pt x="828" y="590"/>
                    </a:lnTo>
                    <a:lnTo>
                      <a:pt x="836" y="596"/>
                    </a:lnTo>
                    <a:lnTo>
                      <a:pt x="842" y="600"/>
                    </a:lnTo>
                    <a:lnTo>
                      <a:pt x="850" y="604"/>
                    </a:lnTo>
                    <a:lnTo>
                      <a:pt x="850" y="604"/>
                    </a:lnTo>
                    <a:lnTo>
                      <a:pt x="876" y="606"/>
                    </a:lnTo>
                    <a:lnTo>
                      <a:pt x="876" y="606"/>
                    </a:lnTo>
                    <a:lnTo>
                      <a:pt x="882" y="628"/>
                    </a:lnTo>
                    <a:lnTo>
                      <a:pt x="882" y="628"/>
                    </a:lnTo>
                    <a:lnTo>
                      <a:pt x="876" y="636"/>
                    </a:lnTo>
                    <a:lnTo>
                      <a:pt x="872" y="644"/>
                    </a:lnTo>
                    <a:lnTo>
                      <a:pt x="872" y="644"/>
                    </a:lnTo>
                    <a:lnTo>
                      <a:pt x="850" y="658"/>
                    </a:lnTo>
                    <a:lnTo>
                      <a:pt x="832" y="666"/>
                    </a:lnTo>
                    <a:lnTo>
                      <a:pt x="832" y="666"/>
                    </a:lnTo>
                    <a:lnTo>
                      <a:pt x="818" y="666"/>
                    </a:lnTo>
                    <a:lnTo>
                      <a:pt x="806" y="668"/>
                    </a:lnTo>
                    <a:lnTo>
                      <a:pt x="794" y="672"/>
                    </a:lnTo>
                    <a:lnTo>
                      <a:pt x="784" y="676"/>
                    </a:lnTo>
                    <a:lnTo>
                      <a:pt x="764" y="686"/>
                    </a:lnTo>
                    <a:lnTo>
                      <a:pt x="744" y="700"/>
                    </a:lnTo>
                    <a:lnTo>
                      <a:pt x="744" y="700"/>
                    </a:lnTo>
                    <a:lnTo>
                      <a:pt x="736" y="716"/>
                    </a:lnTo>
                    <a:lnTo>
                      <a:pt x="728" y="726"/>
                    </a:lnTo>
                    <a:lnTo>
                      <a:pt x="720" y="734"/>
                    </a:lnTo>
                    <a:lnTo>
                      <a:pt x="720" y="734"/>
                    </a:lnTo>
                    <a:lnTo>
                      <a:pt x="682" y="734"/>
                    </a:lnTo>
                    <a:lnTo>
                      <a:pt x="682" y="734"/>
                    </a:lnTo>
                    <a:lnTo>
                      <a:pt x="662" y="756"/>
                    </a:lnTo>
                    <a:lnTo>
                      <a:pt x="656" y="760"/>
                    </a:lnTo>
                    <a:lnTo>
                      <a:pt x="650" y="764"/>
                    </a:lnTo>
                    <a:lnTo>
                      <a:pt x="642" y="766"/>
                    </a:lnTo>
                    <a:lnTo>
                      <a:pt x="636" y="766"/>
                    </a:lnTo>
                    <a:lnTo>
                      <a:pt x="636" y="766"/>
                    </a:lnTo>
                    <a:lnTo>
                      <a:pt x="628" y="754"/>
                    </a:lnTo>
                    <a:lnTo>
                      <a:pt x="620" y="746"/>
                    </a:lnTo>
                    <a:lnTo>
                      <a:pt x="612" y="742"/>
                    </a:lnTo>
                    <a:lnTo>
                      <a:pt x="604" y="742"/>
                    </a:lnTo>
                    <a:lnTo>
                      <a:pt x="596" y="744"/>
                    </a:lnTo>
                    <a:lnTo>
                      <a:pt x="588" y="748"/>
                    </a:lnTo>
                    <a:lnTo>
                      <a:pt x="574" y="758"/>
                    </a:lnTo>
                    <a:lnTo>
                      <a:pt x="574" y="758"/>
                    </a:lnTo>
                    <a:lnTo>
                      <a:pt x="564" y="760"/>
                    </a:lnTo>
                    <a:lnTo>
                      <a:pt x="556" y="760"/>
                    </a:lnTo>
                    <a:lnTo>
                      <a:pt x="548" y="758"/>
                    </a:lnTo>
                    <a:lnTo>
                      <a:pt x="544" y="756"/>
                    </a:lnTo>
                    <a:lnTo>
                      <a:pt x="534" y="748"/>
                    </a:lnTo>
                    <a:lnTo>
                      <a:pt x="526" y="740"/>
                    </a:lnTo>
                    <a:lnTo>
                      <a:pt x="526" y="740"/>
                    </a:lnTo>
                    <a:lnTo>
                      <a:pt x="514" y="738"/>
                    </a:lnTo>
                    <a:lnTo>
                      <a:pt x="506" y="738"/>
                    </a:lnTo>
                    <a:lnTo>
                      <a:pt x="498" y="738"/>
                    </a:lnTo>
                    <a:lnTo>
                      <a:pt x="492" y="742"/>
                    </a:lnTo>
                    <a:lnTo>
                      <a:pt x="486" y="746"/>
                    </a:lnTo>
                    <a:lnTo>
                      <a:pt x="482" y="750"/>
                    </a:lnTo>
                    <a:lnTo>
                      <a:pt x="474" y="764"/>
                    </a:lnTo>
                    <a:lnTo>
                      <a:pt x="474" y="764"/>
                    </a:lnTo>
                    <a:lnTo>
                      <a:pt x="468" y="768"/>
                    </a:lnTo>
                    <a:lnTo>
                      <a:pt x="462" y="770"/>
                    </a:lnTo>
                    <a:lnTo>
                      <a:pt x="454" y="770"/>
                    </a:lnTo>
                    <a:lnTo>
                      <a:pt x="448" y="768"/>
                    </a:lnTo>
                    <a:lnTo>
                      <a:pt x="436" y="762"/>
                    </a:lnTo>
                    <a:lnTo>
                      <a:pt x="430" y="756"/>
                    </a:lnTo>
                    <a:lnTo>
                      <a:pt x="430" y="756"/>
                    </a:lnTo>
                    <a:lnTo>
                      <a:pt x="414" y="756"/>
                    </a:lnTo>
                    <a:lnTo>
                      <a:pt x="414" y="756"/>
                    </a:lnTo>
                    <a:lnTo>
                      <a:pt x="404" y="766"/>
                    </a:lnTo>
                    <a:lnTo>
                      <a:pt x="398" y="774"/>
                    </a:lnTo>
                    <a:lnTo>
                      <a:pt x="396" y="784"/>
                    </a:lnTo>
                    <a:lnTo>
                      <a:pt x="394" y="802"/>
                    </a:lnTo>
                    <a:lnTo>
                      <a:pt x="394" y="802"/>
                    </a:lnTo>
                    <a:lnTo>
                      <a:pt x="402" y="814"/>
                    </a:lnTo>
                    <a:lnTo>
                      <a:pt x="410" y="826"/>
                    </a:lnTo>
                    <a:lnTo>
                      <a:pt x="412" y="832"/>
                    </a:lnTo>
                    <a:lnTo>
                      <a:pt x="412" y="840"/>
                    </a:lnTo>
                    <a:lnTo>
                      <a:pt x="412" y="850"/>
                    </a:lnTo>
                    <a:lnTo>
                      <a:pt x="410" y="860"/>
                    </a:lnTo>
                    <a:lnTo>
                      <a:pt x="410" y="860"/>
                    </a:lnTo>
                    <a:lnTo>
                      <a:pt x="410" y="872"/>
                    </a:lnTo>
                    <a:lnTo>
                      <a:pt x="414" y="886"/>
                    </a:lnTo>
                    <a:lnTo>
                      <a:pt x="416" y="902"/>
                    </a:lnTo>
                    <a:lnTo>
                      <a:pt x="420" y="922"/>
                    </a:lnTo>
                    <a:lnTo>
                      <a:pt x="420" y="922"/>
                    </a:lnTo>
                    <a:lnTo>
                      <a:pt x="412" y="928"/>
                    </a:lnTo>
                    <a:lnTo>
                      <a:pt x="406" y="932"/>
                    </a:lnTo>
                    <a:lnTo>
                      <a:pt x="406" y="93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6" name="Freeform 20"/>
              <p:cNvSpPr>
                <a:spLocks/>
              </p:cNvSpPr>
              <p:nvPr/>
            </p:nvSpPr>
            <p:spPr bwMode="auto">
              <a:xfrm>
                <a:off x="944563" y="3270250"/>
                <a:ext cx="3095625" cy="1895475"/>
              </a:xfrm>
              <a:custGeom>
                <a:avLst/>
                <a:gdLst>
                  <a:gd name="T0" fmla="*/ 1244 w 1950"/>
                  <a:gd name="T1" fmla="*/ 1192 h 1194"/>
                  <a:gd name="T2" fmla="*/ 1218 w 1950"/>
                  <a:gd name="T3" fmla="*/ 1156 h 1194"/>
                  <a:gd name="T4" fmla="*/ 1200 w 1950"/>
                  <a:gd name="T5" fmla="*/ 1100 h 1194"/>
                  <a:gd name="T6" fmla="*/ 1152 w 1950"/>
                  <a:gd name="T7" fmla="*/ 1058 h 1194"/>
                  <a:gd name="T8" fmla="*/ 1050 w 1950"/>
                  <a:gd name="T9" fmla="*/ 1000 h 1194"/>
                  <a:gd name="T10" fmla="*/ 970 w 1950"/>
                  <a:gd name="T11" fmla="*/ 1022 h 1194"/>
                  <a:gd name="T12" fmla="*/ 928 w 1950"/>
                  <a:gd name="T13" fmla="*/ 1096 h 1194"/>
                  <a:gd name="T14" fmla="*/ 898 w 1950"/>
                  <a:gd name="T15" fmla="*/ 1042 h 1194"/>
                  <a:gd name="T16" fmla="*/ 872 w 1950"/>
                  <a:gd name="T17" fmla="*/ 992 h 1194"/>
                  <a:gd name="T18" fmla="*/ 754 w 1950"/>
                  <a:gd name="T19" fmla="*/ 1010 h 1194"/>
                  <a:gd name="T20" fmla="*/ 634 w 1950"/>
                  <a:gd name="T21" fmla="*/ 966 h 1194"/>
                  <a:gd name="T22" fmla="*/ 580 w 1950"/>
                  <a:gd name="T23" fmla="*/ 900 h 1194"/>
                  <a:gd name="T24" fmla="*/ 492 w 1950"/>
                  <a:gd name="T25" fmla="*/ 842 h 1194"/>
                  <a:gd name="T26" fmla="*/ 468 w 1950"/>
                  <a:gd name="T27" fmla="*/ 764 h 1194"/>
                  <a:gd name="T28" fmla="*/ 390 w 1950"/>
                  <a:gd name="T29" fmla="*/ 726 h 1194"/>
                  <a:gd name="T30" fmla="*/ 284 w 1950"/>
                  <a:gd name="T31" fmla="*/ 610 h 1194"/>
                  <a:gd name="T32" fmla="*/ 182 w 1950"/>
                  <a:gd name="T33" fmla="*/ 630 h 1194"/>
                  <a:gd name="T34" fmla="*/ 142 w 1950"/>
                  <a:gd name="T35" fmla="*/ 552 h 1194"/>
                  <a:gd name="T36" fmla="*/ 12 w 1950"/>
                  <a:gd name="T37" fmla="*/ 454 h 1194"/>
                  <a:gd name="T38" fmla="*/ 8 w 1950"/>
                  <a:gd name="T39" fmla="*/ 412 h 1194"/>
                  <a:gd name="T40" fmla="*/ 16 w 1950"/>
                  <a:gd name="T41" fmla="*/ 290 h 1194"/>
                  <a:gd name="T42" fmla="*/ 54 w 1950"/>
                  <a:gd name="T43" fmla="*/ 300 h 1194"/>
                  <a:gd name="T44" fmla="*/ 104 w 1950"/>
                  <a:gd name="T45" fmla="*/ 280 h 1194"/>
                  <a:gd name="T46" fmla="*/ 78 w 1950"/>
                  <a:gd name="T47" fmla="*/ 126 h 1194"/>
                  <a:gd name="T48" fmla="*/ 146 w 1950"/>
                  <a:gd name="T49" fmla="*/ 98 h 1194"/>
                  <a:gd name="T50" fmla="*/ 216 w 1950"/>
                  <a:gd name="T51" fmla="*/ 72 h 1194"/>
                  <a:gd name="T52" fmla="*/ 304 w 1950"/>
                  <a:gd name="T53" fmla="*/ 6 h 1194"/>
                  <a:gd name="T54" fmla="*/ 386 w 1950"/>
                  <a:gd name="T55" fmla="*/ 48 h 1194"/>
                  <a:gd name="T56" fmla="*/ 470 w 1950"/>
                  <a:gd name="T57" fmla="*/ 10 h 1194"/>
                  <a:gd name="T58" fmla="*/ 510 w 1950"/>
                  <a:gd name="T59" fmla="*/ 56 h 1194"/>
                  <a:gd name="T60" fmla="*/ 622 w 1950"/>
                  <a:gd name="T61" fmla="*/ 72 h 1194"/>
                  <a:gd name="T62" fmla="*/ 710 w 1950"/>
                  <a:gd name="T63" fmla="*/ 56 h 1194"/>
                  <a:gd name="T64" fmla="*/ 804 w 1950"/>
                  <a:gd name="T65" fmla="*/ 44 h 1194"/>
                  <a:gd name="T66" fmla="*/ 898 w 1950"/>
                  <a:gd name="T67" fmla="*/ 30 h 1194"/>
                  <a:gd name="T68" fmla="*/ 1046 w 1950"/>
                  <a:gd name="T69" fmla="*/ 38 h 1194"/>
                  <a:gd name="T70" fmla="*/ 1106 w 1950"/>
                  <a:gd name="T71" fmla="*/ 114 h 1194"/>
                  <a:gd name="T72" fmla="*/ 1092 w 1950"/>
                  <a:gd name="T73" fmla="*/ 220 h 1194"/>
                  <a:gd name="T74" fmla="*/ 1118 w 1950"/>
                  <a:gd name="T75" fmla="*/ 378 h 1194"/>
                  <a:gd name="T76" fmla="*/ 1192 w 1950"/>
                  <a:gd name="T77" fmla="*/ 440 h 1194"/>
                  <a:gd name="T78" fmla="*/ 1308 w 1950"/>
                  <a:gd name="T79" fmla="*/ 502 h 1194"/>
                  <a:gd name="T80" fmla="*/ 1406 w 1950"/>
                  <a:gd name="T81" fmla="*/ 546 h 1194"/>
                  <a:gd name="T82" fmla="*/ 1586 w 1950"/>
                  <a:gd name="T83" fmla="*/ 576 h 1194"/>
                  <a:gd name="T84" fmla="*/ 1666 w 1950"/>
                  <a:gd name="T85" fmla="*/ 682 h 1194"/>
                  <a:gd name="T86" fmla="*/ 1706 w 1950"/>
                  <a:gd name="T87" fmla="*/ 676 h 1194"/>
                  <a:gd name="T88" fmla="*/ 1794 w 1950"/>
                  <a:gd name="T89" fmla="*/ 616 h 1194"/>
                  <a:gd name="T90" fmla="*/ 1848 w 1950"/>
                  <a:gd name="T91" fmla="*/ 632 h 1194"/>
                  <a:gd name="T92" fmla="*/ 1926 w 1950"/>
                  <a:gd name="T93" fmla="*/ 788 h 1194"/>
                  <a:gd name="T94" fmla="*/ 1930 w 1950"/>
                  <a:gd name="T95" fmla="*/ 878 h 1194"/>
                  <a:gd name="T96" fmla="*/ 1940 w 1950"/>
                  <a:gd name="T97" fmla="*/ 976 h 1194"/>
                  <a:gd name="T98" fmla="*/ 1930 w 1950"/>
                  <a:gd name="T99" fmla="*/ 1002 h 1194"/>
                  <a:gd name="T100" fmla="*/ 1872 w 1950"/>
                  <a:gd name="T101" fmla="*/ 1006 h 1194"/>
                  <a:gd name="T102" fmla="*/ 1866 w 1950"/>
                  <a:gd name="T103" fmla="*/ 1096 h 1194"/>
                  <a:gd name="T104" fmla="*/ 1772 w 1950"/>
                  <a:gd name="T105" fmla="*/ 1052 h 1194"/>
                  <a:gd name="T106" fmla="*/ 1744 w 1950"/>
                  <a:gd name="T107" fmla="*/ 1124 h 1194"/>
                  <a:gd name="T108" fmla="*/ 1696 w 1950"/>
                  <a:gd name="T109" fmla="*/ 1086 h 1194"/>
                  <a:gd name="T110" fmla="*/ 1594 w 1950"/>
                  <a:gd name="T111" fmla="*/ 1048 h 1194"/>
                  <a:gd name="T112" fmla="*/ 1498 w 1950"/>
                  <a:gd name="T113" fmla="*/ 1102 h 1194"/>
                  <a:gd name="T114" fmla="*/ 1430 w 1950"/>
                  <a:gd name="T115" fmla="*/ 1144 h 1194"/>
                  <a:gd name="T116" fmla="*/ 1342 w 1950"/>
                  <a:gd name="T117" fmla="*/ 1194 h 1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0" h="1194">
                    <a:moveTo>
                      <a:pt x="1342" y="1194"/>
                    </a:moveTo>
                    <a:lnTo>
                      <a:pt x="1342" y="1194"/>
                    </a:lnTo>
                    <a:lnTo>
                      <a:pt x="1336" y="1192"/>
                    </a:lnTo>
                    <a:lnTo>
                      <a:pt x="1324" y="1188"/>
                    </a:lnTo>
                    <a:lnTo>
                      <a:pt x="1298" y="1186"/>
                    </a:lnTo>
                    <a:lnTo>
                      <a:pt x="1258" y="1186"/>
                    </a:lnTo>
                    <a:lnTo>
                      <a:pt x="1258" y="1186"/>
                    </a:lnTo>
                    <a:lnTo>
                      <a:pt x="1244" y="1192"/>
                    </a:lnTo>
                    <a:lnTo>
                      <a:pt x="1244" y="1192"/>
                    </a:lnTo>
                    <a:lnTo>
                      <a:pt x="1226" y="1188"/>
                    </a:lnTo>
                    <a:lnTo>
                      <a:pt x="1216" y="1184"/>
                    </a:lnTo>
                    <a:lnTo>
                      <a:pt x="1212" y="1182"/>
                    </a:lnTo>
                    <a:lnTo>
                      <a:pt x="1210" y="1180"/>
                    </a:lnTo>
                    <a:lnTo>
                      <a:pt x="1210" y="1172"/>
                    </a:lnTo>
                    <a:lnTo>
                      <a:pt x="1214" y="1164"/>
                    </a:lnTo>
                    <a:lnTo>
                      <a:pt x="1218" y="1156"/>
                    </a:lnTo>
                    <a:lnTo>
                      <a:pt x="1224" y="1146"/>
                    </a:lnTo>
                    <a:lnTo>
                      <a:pt x="1228" y="1136"/>
                    </a:lnTo>
                    <a:lnTo>
                      <a:pt x="1228" y="1136"/>
                    </a:lnTo>
                    <a:lnTo>
                      <a:pt x="1228" y="1114"/>
                    </a:lnTo>
                    <a:lnTo>
                      <a:pt x="1228" y="1114"/>
                    </a:lnTo>
                    <a:lnTo>
                      <a:pt x="1216" y="1108"/>
                    </a:lnTo>
                    <a:lnTo>
                      <a:pt x="1206" y="1104"/>
                    </a:lnTo>
                    <a:lnTo>
                      <a:pt x="1200" y="1100"/>
                    </a:lnTo>
                    <a:lnTo>
                      <a:pt x="1194" y="1094"/>
                    </a:lnTo>
                    <a:lnTo>
                      <a:pt x="1192" y="1088"/>
                    </a:lnTo>
                    <a:lnTo>
                      <a:pt x="1190" y="1082"/>
                    </a:lnTo>
                    <a:lnTo>
                      <a:pt x="1186" y="1068"/>
                    </a:lnTo>
                    <a:lnTo>
                      <a:pt x="1186" y="1068"/>
                    </a:lnTo>
                    <a:lnTo>
                      <a:pt x="1180" y="1058"/>
                    </a:lnTo>
                    <a:lnTo>
                      <a:pt x="1180" y="1058"/>
                    </a:lnTo>
                    <a:lnTo>
                      <a:pt x="1152" y="1058"/>
                    </a:lnTo>
                    <a:lnTo>
                      <a:pt x="1128" y="1052"/>
                    </a:lnTo>
                    <a:lnTo>
                      <a:pt x="1128" y="1052"/>
                    </a:lnTo>
                    <a:lnTo>
                      <a:pt x="1112" y="1028"/>
                    </a:lnTo>
                    <a:lnTo>
                      <a:pt x="1112" y="1028"/>
                    </a:lnTo>
                    <a:lnTo>
                      <a:pt x="1092" y="1022"/>
                    </a:lnTo>
                    <a:lnTo>
                      <a:pt x="1074" y="1014"/>
                    </a:lnTo>
                    <a:lnTo>
                      <a:pt x="1060" y="1006"/>
                    </a:lnTo>
                    <a:lnTo>
                      <a:pt x="1050" y="1000"/>
                    </a:lnTo>
                    <a:lnTo>
                      <a:pt x="1050" y="1000"/>
                    </a:lnTo>
                    <a:lnTo>
                      <a:pt x="1038" y="994"/>
                    </a:lnTo>
                    <a:lnTo>
                      <a:pt x="1038" y="994"/>
                    </a:lnTo>
                    <a:lnTo>
                      <a:pt x="1002" y="994"/>
                    </a:lnTo>
                    <a:lnTo>
                      <a:pt x="1002" y="994"/>
                    </a:lnTo>
                    <a:lnTo>
                      <a:pt x="992" y="1002"/>
                    </a:lnTo>
                    <a:lnTo>
                      <a:pt x="982" y="1012"/>
                    </a:lnTo>
                    <a:lnTo>
                      <a:pt x="970" y="1022"/>
                    </a:lnTo>
                    <a:lnTo>
                      <a:pt x="956" y="1028"/>
                    </a:lnTo>
                    <a:lnTo>
                      <a:pt x="956" y="1028"/>
                    </a:lnTo>
                    <a:lnTo>
                      <a:pt x="944" y="1040"/>
                    </a:lnTo>
                    <a:lnTo>
                      <a:pt x="944" y="1040"/>
                    </a:lnTo>
                    <a:lnTo>
                      <a:pt x="936" y="1056"/>
                    </a:lnTo>
                    <a:lnTo>
                      <a:pt x="936" y="1056"/>
                    </a:lnTo>
                    <a:lnTo>
                      <a:pt x="932" y="1076"/>
                    </a:lnTo>
                    <a:lnTo>
                      <a:pt x="928" y="1096"/>
                    </a:lnTo>
                    <a:lnTo>
                      <a:pt x="928" y="1096"/>
                    </a:lnTo>
                    <a:lnTo>
                      <a:pt x="912" y="1092"/>
                    </a:lnTo>
                    <a:lnTo>
                      <a:pt x="906" y="1090"/>
                    </a:lnTo>
                    <a:lnTo>
                      <a:pt x="902" y="1086"/>
                    </a:lnTo>
                    <a:lnTo>
                      <a:pt x="896" y="1076"/>
                    </a:lnTo>
                    <a:lnTo>
                      <a:pt x="894" y="1066"/>
                    </a:lnTo>
                    <a:lnTo>
                      <a:pt x="894" y="1054"/>
                    </a:lnTo>
                    <a:lnTo>
                      <a:pt x="898" y="1042"/>
                    </a:lnTo>
                    <a:lnTo>
                      <a:pt x="902" y="1030"/>
                    </a:lnTo>
                    <a:lnTo>
                      <a:pt x="908" y="1020"/>
                    </a:lnTo>
                    <a:lnTo>
                      <a:pt x="908" y="1020"/>
                    </a:lnTo>
                    <a:lnTo>
                      <a:pt x="908" y="1004"/>
                    </a:lnTo>
                    <a:lnTo>
                      <a:pt x="908" y="1004"/>
                    </a:lnTo>
                    <a:lnTo>
                      <a:pt x="894" y="996"/>
                    </a:lnTo>
                    <a:lnTo>
                      <a:pt x="886" y="992"/>
                    </a:lnTo>
                    <a:lnTo>
                      <a:pt x="872" y="992"/>
                    </a:lnTo>
                    <a:lnTo>
                      <a:pt x="872" y="992"/>
                    </a:lnTo>
                    <a:lnTo>
                      <a:pt x="822" y="1002"/>
                    </a:lnTo>
                    <a:lnTo>
                      <a:pt x="802" y="1008"/>
                    </a:lnTo>
                    <a:lnTo>
                      <a:pt x="782" y="1018"/>
                    </a:lnTo>
                    <a:lnTo>
                      <a:pt x="782" y="1018"/>
                    </a:lnTo>
                    <a:lnTo>
                      <a:pt x="772" y="1016"/>
                    </a:lnTo>
                    <a:lnTo>
                      <a:pt x="762" y="1014"/>
                    </a:lnTo>
                    <a:lnTo>
                      <a:pt x="754" y="1010"/>
                    </a:lnTo>
                    <a:lnTo>
                      <a:pt x="748" y="1006"/>
                    </a:lnTo>
                    <a:lnTo>
                      <a:pt x="736" y="994"/>
                    </a:lnTo>
                    <a:lnTo>
                      <a:pt x="728" y="982"/>
                    </a:lnTo>
                    <a:lnTo>
                      <a:pt x="728" y="982"/>
                    </a:lnTo>
                    <a:lnTo>
                      <a:pt x="714" y="966"/>
                    </a:lnTo>
                    <a:lnTo>
                      <a:pt x="714" y="966"/>
                    </a:lnTo>
                    <a:lnTo>
                      <a:pt x="634" y="966"/>
                    </a:lnTo>
                    <a:lnTo>
                      <a:pt x="634" y="966"/>
                    </a:lnTo>
                    <a:lnTo>
                      <a:pt x="626" y="960"/>
                    </a:lnTo>
                    <a:lnTo>
                      <a:pt x="620" y="954"/>
                    </a:lnTo>
                    <a:lnTo>
                      <a:pt x="612" y="938"/>
                    </a:lnTo>
                    <a:lnTo>
                      <a:pt x="606" y="922"/>
                    </a:lnTo>
                    <a:lnTo>
                      <a:pt x="600" y="908"/>
                    </a:lnTo>
                    <a:lnTo>
                      <a:pt x="600" y="908"/>
                    </a:lnTo>
                    <a:lnTo>
                      <a:pt x="584" y="904"/>
                    </a:lnTo>
                    <a:lnTo>
                      <a:pt x="580" y="900"/>
                    </a:lnTo>
                    <a:lnTo>
                      <a:pt x="576" y="894"/>
                    </a:lnTo>
                    <a:lnTo>
                      <a:pt x="576" y="894"/>
                    </a:lnTo>
                    <a:lnTo>
                      <a:pt x="554" y="878"/>
                    </a:lnTo>
                    <a:lnTo>
                      <a:pt x="554" y="878"/>
                    </a:lnTo>
                    <a:lnTo>
                      <a:pt x="514" y="864"/>
                    </a:lnTo>
                    <a:lnTo>
                      <a:pt x="514" y="864"/>
                    </a:lnTo>
                    <a:lnTo>
                      <a:pt x="500" y="852"/>
                    </a:lnTo>
                    <a:lnTo>
                      <a:pt x="492" y="842"/>
                    </a:lnTo>
                    <a:lnTo>
                      <a:pt x="486" y="832"/>
                    </a:lnTo>
                    <a:lnTo>
                      <a:pt x="482" y="824"/>
                    </a:lnTo>
                    <a:lnTo>
                      <a:pt x="480" y="816"/>
                    </a:lnTo>
                    <a:lnTo>
                      <a:pt x="480" y="808"/>
                    </a:lnTo>
                    <a:lnTo>
                      <a:pt x="478" y="784"/>
                    </a:lnTo>
                    <a:lnTo>
                      <a:pt x="478" y="784"/>
                    </a:lnTo>
                    <a:lnTo>
                      <a:pt x="468" y="764"/>
                    </a:lnTo>
                    <a:lnTo>
                      <a:pt x="468" y="764"/>
                    </a:lnTo>
                    <a:lnTo>
                      <a:pt x="424" y="766"/>
                    </a:lnTo>
                    <a:lnTo>
                      <a:pt x="424" y="766"/>
                    </a:lnTo>
                    <a:lnTo>
                      <a:pt x="406" y="758"/>
                    </a:lnTo>
                    <a:lnTo>
                      <a:pt x="400" y="754"/>
                    </a:lnTo>
                    <a:lnTo>
                      <a:pt x="396" y="750"/>
                    </a:lnTo>
                    <a:lnTo>
                      <a:pt x="392" y="740"/>
                    </a:lnTo>
                    <a:lnTo>
                      <a:pt x="390" y="726"/>
                    </a:lnTo>
                    <a:lnTo>
                      <a:pt x="390" y="726"/>
                    </a:lnTo>
                    <a:lnTo>
                      <a:pt x="380" y="716"/>
                    </a:lnTo>
                    <a:lnTo>
                      <a:pt x="372" y="710"/>
                    </a:lnTo>
                    <a:lnTo>
                      <a:pt x="358" y="700"/>
                    </a:lnTo>
                    <a:lnTo>
                      <a:pt x="358" y="700"/>
                    </a:lnTo>
                    <a:lnTo>
                      <a:pt x="318" y="666"/>
                    </a:lnTo>
                    <a:lnTo>
                      <a:pt x="318" y="666"/>
                    </a:lnTo>
                    <a:lnTo>
                      <a:pt x="284" y="610"/>
                    </a:lnTo>
                    <a:lnTo>
                      <a:pt x="284" y="610"/>
                    </a:lnTo>
                    <a:lnTo>
                      <a:pt x="260" y="610"/>
                    </a:lnTo>
                    <a:lnTo>
                      <a:pt x="252" y="612"/>
                    </a:lnTo>
                    <a:lnTo>
                      <a:pt x="242" y="616"/>
                    </a:lnTo>
                    <a:lnTo>
                      <a:pt x="242" y="616"/>
                    </a:lnTo>
                    <a:lnTo>
                      <a:pt x="230" y="622"/>
                    </a:lnTo>
                    <a:lnTo>
                      <a:pt x="218" y="630"/>
                    </a:lnTo>
                    <a:lnTo>
                      <a:pt x="218" y="630"/>
                    </a:lnTo>
                    <a:lnTo>
                      <a:pt x="182" y="630"/>
                    </a:lnTo>
                    <a:lnTo>
                      <a:pt x="182" y="630"/>
                    </a:lnTo>
                    <a:lnTo>
                      <a:pt x="170" y="620"/>
                    </a:lnTo>
                    <a:lnTo>
                      <a:pt x="162" y="612"/>
                    </a:lnTo>
                    <a:lnTo>
                      <a:pt x="156" y="602"/>
                    </a:lnTo>
                    <a:lnTo>
                      <a:pt x="150" y="592"/>
                    </a:lnTo>
                    <a:lnTo>
                      <a:pt x="144" y="572"/>
                    </a:lnTo>
                    <a:lnTo>
                      <a:pt x="142" y="552"/>
                    </a:lnTo>
                    <a:lnTo>
                      <a:pt x="142" y="552"/>
                    </a:lnTo>
                    <a:lnTo>
                      <a:pt x="112" y="506"/>
                    </a:lnTo>
                    <a:lnTo>
                      <a:pt x="112" y="506"/>
                    </a:lnTo>
                    <a:lnTo>
                      <a:pt x="100" y="494"/>
                    </a:lnTo>
                    <a:lnTo>
                      <a:pt x="88" y="486"/>
                    </a:lnTo>
                    <a:lnTo>
                      <a:pt x="74" y="478"/>
                    </a:lnTo>
                    <a:lnTo>
                      <a:pt x="62" y="472"/>
                    </a:lnTo>
                    <a:lnTo>
                      <a:pt x="36" y="462"/>
                    </a:lnTo>
                    <a:lnTo>
                      <a:pt x="12" y="454"/>
                    </a:lnTo>
                    <a:lnTo>
                      <a:pt x="12" y="454"/>
                    </a:lnTo>
                    <a:lnTo>
                      <a:pt x="4" y="448"/>
                    </a:lnTo>
                    <a:lnTo>
                      <a:pt x="0" y="442"/>
                    </a:lnTo>
                    <a:lnTo>
                      <a:pt x="0" y="436"/>
                    </a:lnTo>
                    <a:lnTo>
                      <a:pt x="0" y="430"/>
                    </a:lnTo>
                    <a:lnTo>
                      <a:pt x="2" y="420"/>
                    </a:lnTo>
                    <a:lnTo>
                      <a:pt x="8" y="412"/>
                    </a:lnTo>
                    <a:lnTo>
                      <a:pt x="8" y="412"/>
                    </a:lnTo>
                    <a:lnTo>
                      <a:pt x="14" y="406"/>
                    </a:lnTo>
                    <a:lnTo>
                      <a:pt x="18" y="400"/>
                    </a:lnTo>
                    <a:lnTo>
                      <a:pt x="22" y="388"/>
                    </a:lnTo>
                    <a:lnTo>
                      <a:pt x="22" y="388"/>
                    </a:lnTo>
                    <a:lnTo>
                      <a:pt x="26" y="316"/>
                    </a:lnTo>
                    <a:lnTo>
                      <a:pt x="26" y="316"/>
                    </a:lnTo>
                    <a:lnTo>
                      <a:pt x="18" y="296"/>
                    </a:lnTo>
                    <a:lnTo>
                      <a:pt x="16" y="290"/>
                    </a:lnTo>
                    <a:lnTo>
                      <a:pt x="14" y="286"/>
                    </a:lnTo>
                    <a:lnTo>
                      <a:pt x="16" y="284"/>
                    </a:lnTo>
                    <a:lnTo>
                      <a:pt x="20" y="282"/>
                    </a:lnTo>
                    <a:lnTo>
                      <a:pt x="36" y="280"/>
                    </a:lnTo>
                    <a:lnTo>
                      <a:pt x="36" y="280"/>
                    </a:lnTo>
                    <a:lnTo>
                      <a:pt x="48" y="288"/>
                    </a:lnTo>
                    <a:lnTo>
                      <a:pt x="48" y="288"/>
                    </a:lnTo>
                    <a:lnTo>
                      <a:pt x="54" y="300"/>
                    </a:lnTo>
                    <a:lnTo>
                      <a:pt x="58" y="308"/>
                    </a:lnTo>
                    <a:lnTo>
                      <a:pt x="64" y="314"/>
                    </a:lnTo>
                    <a:lnTo>
                      <a:pt x="70" y="318"/>
                    </a:lnTo>
                    <a:lnTo>
                      <a:pt x="78" y="320"/>
                    </a:lnTo>
                    <a:lnTo>
                      <a:pt x="86" y="316"/>
                    </a:lnTo>
                    <a:lnTo>
                      <a:pt x="94" y="308"/>
                    </a:lnTo>
                    <a:lnTo>
                      <a:pt x="94" y="308"/>
                    </a:lnTo>
                    <a:lnTo>
                      <a:pt x="104" y="280"/>
                    </a:lnTo>
                    <a:lnTo>
                      <a:pt x="104" y="280"/>
                    </a:lnTo>
                    <a:lnTo>
                      <a:pt x="98" y="216"/>
                    </a:lnTo>
                    <a:lnTo>
                      <a:pt x="98" y="216"/>
                    </a:lnTo>
                    <a:lnTo>
                      <a:pt x="80" y="166"/>
                    </a:lnTo>
                    <a:lnTo>
                      <a:pt x="80" y="166"/>
                    </a:lnTo>
                    <a:lnTo>
                      <a:pt x="76" y="144"/>
                    </a:lnTo>
                    <a:lnTo>
                      <a:pt x="76" y="134"/>
                    </a:lnTo>
                    <a:lnTo>
                      <a:pt x="78" y="126"/>
                    </a:lnTo>
                    <a:lnTo>
                      <a:pt x="80" y="118"/>
                    </a:lnTo>
                    <a:lnTo>
                      <a:pt x="84" y="112"/>
                    </a:lnTo>
                    <a:lnTo>
                      <a:pt x="90" y="104"/>
                    </a:lnTo>
                    <a:lnTo>
                      <a:pt x="98" y="98"/>
                    </a:lnTo>
                    <a:lnTo>
                      <a:pt x="98" y="98"/>
                    </a:lnTo>
                    <a:lnTo>
                      <a:pt x="108" y="82"/>
                    </a:lnTo>
                    <a:lnTo>
                      <a:pt x="108" y="82"/>
                    </a:lnTo>
                    <a:lnTo>
                      <a:pt x="146" y="98"/>
                    </a:lnTo>
                    <a:lnTo>
                      <a:pt x="146" y="98"/>
                    </a:lnTo>
                    <a:lnTo>
                      <a:pt x="182" y="98"/>
                    </a:lnTo>
                    <a:lnTo>
                      <a:pt x="182" y="98"/>
                    </a:lnTo>
                    <a:lnTo>
                      <a:pt x="190" y="92"/>
                    </a:lnTo>
                    <a:lnTo>
                      <a:pt x="198" y="86"/>
                    </a:lnTo>
                    <a:lnTo>
                      <a:pt x="206" y="80"/>
                    </a:lnTo>
                    <a:lnTo>
                      <a:pt x="216" y="72"/>
                    </a:lnTo>
                    <a:lnTo>
                      <a:pt x="216" y="72"/>
                    </a:lnTo>
                    <a:lnTo>
                      <a:pt x="226" y="48"/>
                    </a:lnTo>
                    <a:lnTo>
                      <a:pt x="238" y="30"/>
                    </a:lnTo>
                    <a:lnTo>
                      <a:pt x="244" y="22"/>
                    </a:lnTo>
                    <a:lnTo>
                      <a:pt x="254" y="14"/>
                    </a:lnTo>
                    <a:lnTo>
                      <a:pt x="276" y="0"/>
                    </a:lnTo>
                    <a:lnTo>
                      <a:pt x="276" y="0"/>
                    </a:lnTo>
                    <a:lnTo>
                      <a:pt x="286" y="0"/>
                    </a:lnTo>
                    <a:lnTo>
                      <a:pt x="304" y="6"/>
                    </a:lnTo>
                    <a:lnTo>
                      <a:pt x="304" y="6"/>
                    </a:lnTo>
                    <a:lnTo>
                      <a:pt x="350" y="34"/>
                    </a:lnTo>
                    <a:lnTo>
                      <a:pt x="350" y="34"/>
                    </a:lnTo>
                    <a:lnTo>
                      <a:pt x="352" y="42"/>
                    </a:lnTo>
                    <a:lnTo>
                      <a:pt x="356" y="48"/>
                    </a:lnTo>
                    <a:lnTo>
                      <a:pt x="362" y="50"/>
                    </a:lnTo>
                    <a:lnTo>
                      <a:pt x="368" y="50"/>
                    </a:lnTo>
                    <a:lnTo>
                      <a:pt x="386" y="48"/>
                    </a:lnTo>
                    <a:lnTo>
                      <a:pt x="402" y="42"/>
                    </a:lnTo>
                    <a:lnTo>
                      <a:pt x="402" y="42"/>
                    </a:lnTo>
                    <a:lnTo>
                      <a:pt x="438" y="36"/>
                    </a:lnTo>
                    <a:lnTo>
                      <a:pt x="438" y="36"/>
                    </a:lnTo>
                    <a:lnTo>
                      <a:pt x="454" y="20"/>
                    </a:lnTo>
                    <a:lnTo>
                      <a:pt x="458" y="14"/>
                    </a:lnTo>
                    <a:lnTo>
                      <a:pt x="464" y="10"/>
                    </a:lnTo>
                    <a:lnTo>
                      <a:pt x="470" y="10"/>
                    </a:lnTo>
                    <a:lnTo>
                      <a:pt x="476" y="10"/>
                    </a:lnTo>
                    <a:lnTo>
                      <a:pt x="486" y="14"/>
                    </a:lnTo>
                    <a:lnTo>
                      <a:pt x="496" y="22"/>
                    </a:lnTo>
                    <a:lnTo>
                      <a:pt x="496" y="22"/>
                    </a:lnTo>
                    <a:lnTo>
                      <a:pt x="498" y="38"/>
                    </a:lnTo>
                    <a:lnTo>
                      <a:pt x="498" y="44"/>
                    </a:lnTo>
                    <a:lnTo>
                      <a:pt x="500" y="48"/>
                    </a:lnTo>
                    <a:lnTo>
                      <a:pt x="510" y="56"/>
                    </a:lnTo>
                    <a:lnTo>
                      <a:pt x="528" y="68"/>
                    </a:lnTo>
                    <a:lnTo>
                      <a:pt x="528" y="68"/>
                    </a:lnTo>
                    <a:lnTo>
                      <a:pt x="564" y="82"/>
                    </a:lnTo>
                    <a:lnTo>
                      <a:pt x="564" y="82"/>
                    </a:lnTo>
                    <a:lnTo>
                      <a:pt x="594" y="82"/>
                    </a:lnTo>
                    <a:lnTo>
                      <a:pt x="594" y="82"/>
                    </a:lnTo>
                    <a:lnTo>
                      <a:pt x="608" y="76"/>
                    </a:lnTo>
                    <a:lnTo>
                      <a:pt x="622" y="72"/>
                    </a:lnTo>
                    <a:lnTo>
                      <a:pt x="638" y="68"/>
                    </a:lnTo>
                    <a:lnTo>
                      <a:pt x="658" y="66"/>
                    </a:lnTo>
                    <a:lnTo>
                      <a:pt x="658" y="66"/>
                    </a:lnTo>
                    <a:lnTo>
                      <a:pt x="678" y="56"/>
                    </a:lnTo>
                    <a:lnTo>
                      <a:pt x="686" y="54"/>
                    </a:lnTo>
                    <a:lnTo>
                      <a:pt x="694" y="54"/>
                    </a:lnTo>
                    <a:lnTo>
                      <a:pt x="700" y="54"/>
                    </a:lnTo>
                    <a:lnTo>
                      <a:pt x="710" y="56"/>
                    </a:lnTo>
                    <a:lnTo>
                      <a:pt x="734" y="68"/>
                    </a:lnTo>
                    <a:lnTo>
                      <a:pt x="734" y="68"/>
                    </a:lnTo>
                    <a:lnTo>
                      <a:pt x="776" y="68"/>
                    </a:lnTo>
                    <a:lnTo>
                      <a:pt x="776" y="68"/>
                    </a:lnTo>
                    <a:lnTo>
                      <a:pt x="784" y="60"/>
                    </a:lnTo>
                    <a:lnTo>
                      <a:pt x="788" y="54"/>
                    </a:lnTo>
                    <a:lnTo>
                      <a:pt x="794" y="48"/>
                    </a:lnTo>
                    <a:lnTo>
                      <a:pt x="804" y="44"/>
                    </a:lnTo>
                    <a:lnTo>
                      <a:pt x="804" y="44"/>
                    </a:lnTo>
                    <a:lnTo>
                      <a:pt x="824" y="28"/>
                    </a:lnTo>
                    <a:lnTo>
                      <a:pt x="834" y="22"/>
                    </a:lnTo>
                    <a:lnTo>
                      <a:pt x="844" y="18"/>
                    </a:lnTo>
                    <a:lnTo>
                      <a:pt x="854" y="18"/>
                    </a:lnTo>
                    <a:lnTo>
                      <a:pt x="866" y="18"/>
                    </a:lnTo>
                    <a:lnTo>
                      <a:pt x="882" y="24"/>
                    </a:lnTo>
                    <a:lnTo>
                      <a:pt x="898" y="30"/>
                    </a:lnTo>
                    <a:lnTo>
                      <a:pt x="898" y="30"/>
                    </a:lnTo>
                    <a:lnTo>
                      <a:pt x="926" y="30"/>
                    </a:lnTo>
                    <a:lnTo>
                      <a:pt x="956" y="26"/>
                    </a:lnTo>
                    <a:lnTo>
                      <a:pt x="986" y="24"/>
                    </a:lnTo>
                    <a:lnTo>
                      <a:pt x="1018" y="24"/>
                    </a:lnTo>
                    <a:lnTo>
                      <a:pt x="1018" y="24"/>
                    </a:lnTo>
                    <a:lnTo>
                      <a:pt x="1046" y="38"/>
                    </a:lnTo>
                    <a:lnTo>
                      <a:pt x="1046" y="38"/>
                    </a:lnTo>
                    <a:lnTo>
                      <a:pt x="1060" y="52"/>
                    </a:lnTo>
                    <a:lnTo>
                      <a:pt x="1072" y="60"/>
                    </a:lnTo>
                    <a:lnTo>
                      <a:pt x="1086" y="66"/>
                    </a:lnTo>
                    <a:lnTo>
                      <a:pt x="1086" y="66"/>
                    </a:lnTo>
                    <a:lnTo>
                      <a:pt x="1088" y="90"/>
                    </a:lnTo>
                    <a:lnTo>
                      <a:pt x="1088" y="90"/>
                    </a:lnTo>
                    <a:lnTo>
                      <a:pt x="1096" y="100"/>
                    </a:lnTo>
                    <a:lnTo>
                      <a:pt x="1106" y="114"/>
                    </a:lnTo>
                    <a:lnTo>
                      <a:pt x="1110" y="122"/>
                    </a:lnTo>
                    <a:lnTo>
                      <a:pt x="1112" y="130"/>
                    </a:lnTo>
                    <a:lnTo>
                      <a:pt x="1112" y="140"/>
                    </a:lnTo>
                    <a:lnTo>
                      <a:pt x="1110" y="152"/>
                    </a:lnTo>
                    <a:lnTo>
                      <a:pt x="1110" y="152"/>
                    </a:lnTo>
                    <a:lnTo>
                      <a:pt x="1092" y="182"/>
                    </a:lnTo>
                    <a:lnTo>
                      <a:pt x="1092" y="182"/>
                    </a:lnTo>
                    <a:lnTo>
                      <a:pt x="1092" y="220"/>
                    </a:lnTo>
                    <a:lnTo>
                      <a:pt x="1092" y="220"/>
                    </a:lnTo>
                    <a:lnTo>
                      <a:pt x="1094" y="246"/>
                    </a:lnTo>
                    <a:lnTo>
                      <a:pt x="1096" y="270"/>
                    </a:lnTo>
                    <a:lnTo>
                      <a:pt x="1096" y="294"/>
                    </a:lnTo>
                    <a:lnTo>
                      <a:pt x="1100" y="320"/>
                    </a:lnTo>
                    <a:lnTo>
                      <a:pt x="1104" y="344"/>
                    </a:lnTo>
                    <a:lnTo>
                      <a:pt x="1112" y="368"/>
                    </a:lnTo>
                    <a:lnTo>
                      <a:pt x="1118" y="378"/>
                    </a:lnTo>
                    <a:lnTo>
                      <a:pt x="1126" y="390"/>
                    </a:lnTo>
                    <a:lnTo>
                      <a:pt x="1134" y="402"/>
                    </a:lnTo>
                    <a:lnTo>
                      <a:pt x="1144" y="412"/>
                    </a:lnTo>
                    <a:lnTo>
                      <a:pt x="1144" y="412"/>
                    </a:lnTo>
                    <a:lnTo>
                      <a:pt x="1166" y="426"/>
                    </a:lnTo>
                    <a:lnTo>
                      <a:pt x="1178" y="432"/>
                    </a:lnTo>
                    <a:lnTo>
                      <a:pt x="1192" y="440"/>
                    </a:lnTo>
                    <a:lnTo>
                      <a:pt x="1192" y="440"/>
                    </a:lnTo>
                    <a:lnTo>
                      <a:pt x="1236" y="446"/>
                    </a:lnTo>
                    <a:lnTo>
                      <a:pt x="1236" y="446"/>
                    </a:lnTo>
                    <a:lnTo>
                      <a:pt x="1244" y="460"/>
                    </a:lnTo>
                    <a:lnTo>
                      <a:pt x="1254" y="472"/>
                    </a:lnTo>
                    <a:lnTo>
                      <a:pt x="1266" y="482"/>
                    </a:lnTo>
                    <a:lnTo>
                      <a:pt x="1278" y="490"/>
                    </a:lnTo>
                    <a:lnTo>
                      <a:pt x="1292" y="496"/>
                    </a:lnTo>
                    <a:lnTo>
                      <a:pt x="1308" y="502"/>
                    </a:lnTo>
                    <a:lnTo>
                      <a:pt x="1324" y="506"/>
                    </a:lnTo>
                    <a:lnTo>
                      <a:pt x="1344" y="510"/>
                    </a:lnTo>
                    <a:lnTo>
                      <a:pt x="1344" y="510"/>
                    </a:lnTo>
                    <a:lnTo>
                      <a:pt x="1360" y="522"/>
                    </a:lnTo>
                    <a:lnTo>
                      <a:pt x="1376" y="534"/>
                    </a:lnTo>
                    <a:lnTo>
                      <a:pt x="1384" y="538"/>
                    </a:lnTo>
                    <a:lnTo>
                      <a:pt x="1394" y="542"/>
                    </a:lnTo>
                    <a:lnTo>
                      <a:pt x="1406" y="546"/>
                    </a:lnTo>
                    <a:lnTo>
                      <a:pt x="1420" y="548"/>
                    </a:lnTo>
                    <a:lnTo>
                      <a:pt x="1420" y="548"/>
                    </a:lnTo>
                    <a:lnTo>
                      <a:pt x="1528" y="546"/>
                    </a:lnTo>
                    <a:lnTo>
                      <a:pt x="1528" y="546"/>
                    </a:lnTo>
                    <a:lnTo>
                      <a:pt x="1552" y="554"/>
                    </a:lnTo>
                    <a:lnTo>
                      <a:pt x="1552" y="554"/>
                    </a:lnTo>
                    <a:lnTo>
                      <a:pt x="1586" y="576"/>
                    </a:lnTo>
                    <a:lnTo>
                      <a:pt x="1586" y="576"/>
                    </a:lnTo>
                    <a:lnTo>
                      <a:pt x="1606" y="622"/>
                    </a:lnTo>
                    <a:lnTo>
                      <a:pt x="1606" y="622"/>
                    </a:lnTo>
                    <a:lnTo>
                      <a:pt x="1610" y="640"/>
                    </a:lnTo>
                    <a:lnTo>
                      <a:pt x="1616" y="652"/>
                    </a:lnTo>
                    <a:lnTo>
                      <a:pt x="1626" y="664"/>
                    </a:lnTo>
                    <a:lnTo>
                      <a:pt x="1644" y="682"/>
                    </a:lnTo>
                    <a:lnTo>
                      <a:pt x="1644" y="682"/>
                    </a:lnTo>
                    <a:lnTo>
                      <a:pt x="1666" y="682"/>
                    </a:lnTo>
                    <a:lnTo>
                      <a:pt x="1666" y="682"/>
                    </a:lnTo>
                    <a:lnTo>
                      <a:pt x="1678" y="664"/>
                    </a:lnTo>
                    <a:lnTo>
                      <a:pt x="1678" y="664"/>
                    </a:lnTo>
                    <a:lnTo>
                      <a:pt x="1696" y="662"/>
                    </a:lnTo>
                    <a:lnTo>
                      <a:pt x="1696" y="662"/>
                    </a:lnTo>
                    <a:lnTo>
                      <a:pt x="1698" y="666"/>
                    </a:lnTo>
                    <a:lnTo>
                      <a:pt x="1698" y="670"/>
                    </a:lnTo>
                    <a:lnTo>
                      <a:pt x="1706" y="676"/>
                    </a:lnTo>
                    <a:lnTo>
                      <a:pt x="1716" y="680"/>
                    </a:lnTo>
                    <a:lnTo>
                      <a:pt x="1728" y="682"/>
                    </a:lnTo>
                    <a:lnTo>
                      <a:pt x="1728" y="682"/>
                    </a:lnTo>
                    <a:lnTo>
                      <a:pt x="1764" y="660"/>
                    </a:lnTo>
                    <a:lnTo>
                      <a:pt x="1764" y="660"/>
                    </a:lnTo>
                    <a:lnTo>
                      <a:pt x="1774" y="646"/>
                    </a:lnTo>
                    <a:lnTo>
                      <a:pt x="1784" y="632"/>
                    </a:lnTo>
                    <a:lnTo>
                      <a:pt x="1794" y="616"/>
                    </a:lnTo>
                    <a:lnTo>
                      <a:pt x="1804" y="604"/>
                    </a:lnTo>
                    <a:lnTo>
                      <a:pt x="1804" y="604"/>
                    </a:lnTo>
                    <a:lnTo>
                      <a:pt x="1808" y="602"/>
                    </a:lnTo>
                    <a:lnTo>
                      <a:pt x="1808" y="602"/>
                    </a:lnTo>
                    <a:lnTo>
                      <a:pt x="1814" y="610"/>
                    </a:lnTo>
                    <a:lnTo>
                      <a:pt x="1824" y="616"/>
                    </a:lnTo>
                    <a:lnTo>
                      <a:pt x="1848" y="632"/>
                    </a:lnTo>
                    <a:lnTo>
                      <a:pt x="1848" y="632"/>
                    </a:lnTo>
                    <a:lnTo>
                      <a:pt x="1850" y="642"/>
                    </a:lnTo>
                    <a:lnTo>
                      <a:pt x="1856" y="654"/>
                    </a:lnTo>
                    <a:lnTo>
                      <a:pt x="1868" y="676"/>
                    </a:lnTo>
                    <a:lnTo>
                      <a:pt x="1886" y="698"/>
                    </a:lnTo>
                    <a:lnTo>
                      <a:pt x="1906" y="722"/>
                    </a:lnTo>
                    <a:lnTo>
                      <a:pt x="1906" y="722"/>
                    </a:lnTo>
                    <a:lnTo>
                      <a:pt x="1926" y="788"/>
                    </a:lnTo>
                    <a:lnTo>
                      <a:pt x="1926" y="788"/>
                    </a:lnTo>
                    <a:lnTo>
                      <a:pt x="1934" y="800"/>
                    </a:lnTo>
                    <a:lnTo>
                      <a:pt x="1942" y="814"/>
                    </a:lnTo>
                    <a:lnTo>
                      <a:pt x="1948" y="830"/>
                    </a:lnTo>
                    <a:lnTo>
                      <a:pt x="1950" y="840"/>
                    </a:lnTo>
                    <a:lnTo>
                      <a:pt x="1950" y="850"/>
                    </a:lnTo>
                    <a:lnTo>
                      <a:pt x="1950" y="850"/>
                    </a:lnTo>
                    <a:lnTo>
                      <a:pt x="1938" y="866"/>
                    </a:lnTo>
                    <a:lnTo>
                      <a:pt x="1930" y="878"/>
                    </a:lnTo>
                    <a:lnTo>
                      <a:pt x="1928" y="892"/>
                    </a:lnTo>
                    <a:lnTo>
                      <a:pt x="1928" y="918"/>
                    </a:lnTo>
                    <a:lnTo>
                      <a:pt x="1928" y="918"/>
                    </a:lnTo>
                    <a:lnTo>
                      <a:pt x="1932" y="932"/>
                    </a:lnTo>
                    <a:lnTo>
                      <a:pt x="1938" y="948"/>
                    </a:lnTo>
                    <a:lnTo>
                      <a:pt x="1940" y="958"/>
                    </a:lnTo>
                    <a:lnTo>
                      <a:pt x="1942" y="966"/>
                    </a:lnTo>
                    <a:lnTo>
                      <a:pt x="1940" y="976"/>
                    </a:lnTo>
                    <a:lnTo>
                      <a:pt x="1938" y="986"/>
                    </a:lnTo>
                    <a:lnTo>
                      <a:pt x="1938" y="986"/>
                    </a:lnTo>
                    <a:lnTo>
                      <a:pt x="1938" y="1008"/>
                    </a:lnTo>
                    <a:lnTo>
                      <a:pt x="1938" y="1008"/>
                    </a:lnTo>
                    <a:lnTo>
                      <a:pt x="1932" y="1008"/>
                    </a:lnTo>
                    <a:lnTo>
                      <a:pt x="1932" y="1008"/>
                    </a:lnTo>
                    <a:lnTo>
                      <a:pt x="1932" y="1004"/>
                    </a:lnTo>
                    <a:lnTo>
                      <a:pt x="1930" y="1002"/>
                    </a:lnTo>
                    <a:lnTo>
                      <a:pt x="1924" y="996"/>
                    </a:lnTo>
                    <a:lnTo>
                      <a:pt x="1918" y="992"/>
                    </a:lnTo>
                    <a:lnTo>
                      <a:pt x="1912" y="988"/>
                    </a:lnTo>
                    <a:lnTo>
                      <a:pt x="1912" y="988"/>
                    </a:lnTo>
                    <a:lnTo>
                      <a:pt x="1896" y="990"/>
                    </a:lnTo>
                    <a:lnTo>
                      <a:pt x="1886" y="994"/>
                    </a:lnTo>
                    <a:lnTo>
                      <a:pt x="1880" y="998"/>
                    </a:lnTo>
                    <a:lnTo>
                      <a:pt x="1872" y="1006"/>
                    </a:lnTo>
                    <a:lnTo>
                      <a:pt x="1872" y="1006"/>
                    </a:lnTo>
                    <a:lnTo>
                      <a:pt x="1872" y="1018"/>
                    </a:lnTo>
                    <a:lnTo>
                      <a:pt x="1876" y="1032"/>
                    </a:lnTo>
                    <a:lnTo>
                      <a:pt x="1882" y="1066"/>
                    </a:lnTo>
                    <a:lnTo>
                      <a:pt x="1882" y="1066"/>
                    </a:lnTo>
                    <a:lnTo>
                      <a:pt x="1880" y="1092"/>
                    </a:lnTo>
                    <a:lnTo>
                      <a:pt x="1880" y="1092"/>
                    </a:lnTo>
                    <a:lnTo>
                      <a:pt x="1866" y="1096"/>
                    </a:lnTo>
                    <a:lnTo>
                      <a:pt x="1866" y="1096"/>
                    </a:lnTo>
                    <a:lnTo>
                      <a:pt x="1842" y="1096"/>
                    </a:lnTo>
                    <a:lnTo>
                      <a:pt x="1842" y="1096"/>
                    </a:lnTo>
                    <a:lnTo>
                      <a:pt x="1810" y="1054"/>
                    </a:lnTo>
                    <a:lnTo>
                      <a:pt x="1810" y="1054"/>
                    </a:lnTo>
                    <a:lnTo>
                      <a:pt x="1796" y="1050"/>
                    </a:lnTo>
                    <a:lnTo>
                      <a:pt x="1782" y="1048"/>
                    </a:lnTo>
                    <a:lnTo>
                      <a:pt x="1772" y="1052"/>
                    </a:lnTo>
                    <a:lnTo>
                      <a:pt x="1762" y="1058"/>
                    </a:lnTo>
                    <a:lnTo>
                      <a:pt x="1756" y="1068"/>
                    </a:lnTo>
                    <a:lnTo>
                      <a:pt x="1752" y="1078"/>
                    </a:lnTo>
                    <a:lnTo>
                      <a:pt x="1752" y="1092"/>
                    </a:lnTo>
                    <a:lnTo>
                      <a:pt x="1754" y="1108"/>
                    </a:lnTo>
                    <a:lnTo>
                      <a:pt x="1754" y="1108"/>
                    </a:lnTo>
                    <a:lnTo>
                      <a:pt x="1748" y="1116"/>
                    </a:lnTo>
                    <a:lnTo>
                      <a:pt x="1744" y="1124"/>
                    </a:lnTo>
                    <a:lnTo>
                      <a:pt x="1744" y="1124"/>
                    </a:lnTo>
                    <a:lnTo>
                      <a:pt x="1730" y="1122"/>
                    </a:lnTo>
                    <a:lnTo>
                      <a:pt x="1718" y="1118"/>
                    </a:lnTo>
                    <a:lnTo>
                      <a:pt x="1706" y="1112"/>
                    </a:lnTo>
                    <a:lnTo>
                      <a:pt x="1700" y="1108"/>
                    </a:lnTo>
                    <a:lnTo>
                      <a:pt x="1700" y="1108"/>
                    </a:lnTo>
                    <a:lnTo>
                      <a:pt x="1696" y="1086"/>
                    </a:lnTo>
                    <a:lnTo>
                      <a:pt x="1696" y="1086"/>
                    </a:lnTo>
                    <a:lnTo>
                      <a:pt x="1678" y="1076"/>
                    </a:lnTo>
                    <a:lnTo>
                      <a:pt x="1660" y="1070"/>
                    </a:lnTo>
                    <a:lnTo>
                      <a:pt x="1632" y="1060"/>
                    </a:lnTo>
                    <a:lnTo>
                      <a:pt x="1632" y="1060"/>
                    </a:lnTo>
                    <a:lnTo>
                      <a:pt x="1620" y="1046"/>
                    </a:lnTo>
                    <a:lnTo>
                      <a:pt x="1620" y="1046"/>
                    </a:lnTo>
                    <a:lnTo>
                      <a:pt x="1600" y="1046"/>
                    </a:lnTo>
                    <a:lnTo>
                      <a:pt x="1594" y="1048"/>
                    </a:lnTo>
                    <a:lnTo>
                      <a:pt x="1588" y="1050"/>
                    </a:lnTo>
                    <a:lnTo>
                      <a:pt x="1580" y="1058"/>
                    </a:lnTo>
                    <a:lnTo>
                      <a:pt x="1566" y="1070"/>
                    </a:lnTo>
                    <a:lnTo>
                      <a:pt x="1566" y="1070"/>
                    </a:lnTo>
                    <a:lnTo>
                      <a:pt x="1522" y="1094"/>
                    </a:lnTo>
                    <a:lnTo>
                      <a:pt x="1522" y="1094"/>
                    </a:lnTo>
                    <a:lnTo>
                      <a:pt x="1504" y="1100"/>
                    </a:lnTo>
                    <a:lnTo>
                      <a:pt x="1498" y="1102"/>
                    </a:lnTo>
                    <a:lnTo>
                      <a:pt x="1492" y="1106"/>
                    </a:lnTo>
                    <a:lnTo>
                      <a:pt x="1486" y="1116"/>
                    </a:lnTo>
                    <a:lnTo>
                      <a:pt x="1474" y="1132"/>
                    </a:lnTo>
                    <a:lnTo>
                      <a:pt x="1474" y="1132"/>
                    </a:lnTo>
                    <a:lnTo>
                      <a:pt x="1450" y="1134"/>
                    </a:lnTo>
                    <a:lnTo>
                      <a:pt x="1442" y="1138"/>
                    </a:lnTo>
                    <a:lnTo>
                      <a:pt x="1436" y="1140"/>
                    </a:lnTo>
                    <a:lnTo>
                      <a:pt x="1430" y="1144"/>
                    </a:lnTo>
                    <a:lnTo>
                      <a:pt x="1424" y="1150"/>
                    </a:lnTo>
                    <a:lnTo>
                      <a:pt x="1410" y="1170"/>
                    </a:lnTo>
                    <a:lnTo>
                      <a:pt x="1410" y="1170"/>
                    </a:lnTo>
                    <a:lnTo>
                      <a:pt x="1400" y="1178"/>
                    </a:lnTo>
                    <a:lnTo>
                      <a:pt x="1400" y="1178"/>
                    </a:lnTo>
                    <a:lnTo>
                      <a:pt x="1382" y="1182"/>
                    </a:lnTo>
                    <a:lnTo>
                      <a:pt x="1368" y="1186"/>
                    </a:lnTo>
                    <a:lnTo>
                      <a:pt x="1342" y="1194"/>
                    </a:lnTo>
                    <a:lnTo>
                      <a:pt x="1342" y="1194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" name="Freeform 28"/>
              <p:cNvSpPr>
                <a:spLocks/>
              </p:cNvSpPr>
              <p:nvPr/>
            </p:nvSpPr>
            <p:spPr bwMode="auto">
              <a:xfrm>
                <a:off x="2693988" y="2911475"/>
                <a:ext cx="1962150" cy="1428750"/>
              </a:xfrm>
              <a:custGeom>
                <a:avLst/>
                <a:gdLst>
                  <a:gd name="T0" fmla="*/ 494 w 1236"/>
                  <a:gd name="T1" fmla="*/ 798 h 900"/>
                  <a:gd name="T2" fmla="*/ 430 w 1236"/>
                  <a:gd name="T3" fmla="*/ 762 h 900"/>
                  <a:gd name="T4" fmla="*/ 278 w 1236"/>
                  <a:gd name="T5" fmla="*/ 748 h 900"/>
                  <a:gd name="T6" fmla="*/ 176 w 1236"/>
                  <a:gd name="T7" fmla="*/ 704 h 900"/>
                  <a:gd name="T8" fmla="*/ 148 w 1236"/>
                  <a:gd name="T9" fmla="*/ 670 h 900"/>
                  <a:gd name="T10" fmla="*/ 70 w 1236"/>
                  <a:gd name="T11" fmla="*/ 640 h 900"/>
                  <a:gd name="T12" fmla="*/ 24 w 1236"/>
                  <a:gd name="T13" fmla="*/ 596 h 900"/>
                  <a:gd name="T14" fmla="*/ 0 w 1236"/>
                  <a:gd name="T15" fmla="*/ 412 h 900"/>
                  <a:gd name="T16" fmla="*/ 16 w 1236"/>
                  <a:gd name="T17" fmla="*/ 340 h 900"/>
                  <a:gd name="T18" fmla="*/ 26 w 1236"/>
                  <a:gd name="T19" fmla="*/ 328 h 900"/>
                  <a:gd name="T20" fmla="*/ 52 w 1236"/>
                  <a:gd name="T21" fmla="*/ 314 h 900"/>
                  <a:gd name="T22" fmla="*/ 98 w 1236"/>
                  <a:gd name="T23" fmla="*/ 336 h 900"/>
                  <a:gd name="T24" fmla="*/ 150 w 1236"/>
                  <a:gd name="T25" fmla="*/ 336 h 900"/>
                  <a:gd name="T26" fmla="*/ 138 w 1236"/>
                  <a:gd name="T27" fmla="*/ 274 h 900"/>
                  <a:gd name="T28" fmla="*/ 168 w 1236"/>
                  <a:gd name="T29" fmla="*/ 236 h 900"/>
                  <a:gd name="T30" fmla="*/ 186 w 1236"/>
                  <a:gd name="T31" fmla="*/ 192 h 900"/>
                  <a:gd name="T32" fmla="*/ 152 w 1236"/>
                  <a:gd name="T33" fmla="*/ 150 h 900"/>
                  <a:gd name="T34" fmla="*/ 120 w 1236"/>
                  <a:gd name="T35" fmla="*/ 120 h 900"/>
                  <a:gd name="T36" fmla="*/ 118 w 1236"/>
                  <a:gd name="T37" fmla="*/ 92 h 900"/>
                  <a:gd name="T38" fmla="*/ 104 w 1236"/>
                  <a:gd name="T39" fmla="*/ 58 h 900"/>
                  <a:gd name="T40" fmla="*/ 234 w 1236"/>
                  <a:gd name="T41" fmla="*/ 42 h 900"/>
                  <a:gd name="T42" fmla="*/ 340 w 1236"/>
                  <a:gd name="T43" fmla="*/ 4 h 900"/>
                  <a:gd name="T44" fmla="*/ 430 w 1236"/>
                  <a:gd name="T45" fmla="*/ 8 h 900"/>
                  <a:gd name="T46" fmla="*/ 526 w 1236"/>
                  <a:gd name="T47" fmla="*/ 22 h 900"/>
                  <a:gd name="T48" fmla="*/ 654 w 1236"/>
                  <a:gd name="T49" fmla="*/ 114 h 900"/>
                  <a:gd name="T50" fmla="*/ 720 w 1236"/>
                  <a:gd name="T51" fmla="*/ 110 h 900"/>
                  <a:gd name="T52" fmla="*/ 720 w 1236"/>
                  <a:gd name="T53" fmla="*/ 56 h 900"/>
                  <a:gd name="T54" fmla="*/ 792 w 1236"/>
                  <a:gd name="T55" fmla="*/ 72 h 900"/>
                  <a:gd name="T56" fmla="*/ 930 w 1236"/>
                  <a:gd name="T57" fmla="*/ 128 h 900"/>
                  <a:gd name="T58" fmla="*/ 952 w 1236"/>
                  <a:gd name="T59" fmla="*/ 142 h 900"/>
                  <a:gd name="T60" fmla="*/ 1088 w 1236"/>
                  <a:gd name="T61" fmla="*/ 224 h 900"/>
                  <a:gd name="T62" fmla="*/ 1174 w 1236"/>
                  <a:gd name="T63" fmla="*/ 250 h 900"/>
                  <a:gd name="T64" fmla="*/ 1216 w 1236"/>
                  <a:gd name="T65" fmla="*/ 368 h 900"/>
                  <a:gd name="T66" fmla="*/ 1236 w 1236"/>
                  <a:gd name="T67" fmla="*/ 452 h 900"/>
                  <a:gd name="T68" fmla="*/ 1184 w 1236"/>
                  <a:gd name="T69" fmla="*/ 496 h 900"/>
                  <a:gd name="T70" fmla="*/ 1120 w 1236"/>
                  <a:gd name="T71" fmla="*/ 584 h 900"/>
                  <a:gd name="T72" fmla="*/ 1144 w 1236"/>
                  <a:gd name="T73" fmla="*/ 626 h 900"/>
                  <a:gd name="T74" fmla="*/ 1086 w 1236"/>
                  <a:gd name="T75" fmla="*/ 606 h 900"/>
                  <a:gd name="T76" fmla="*/ 1030 w 1236"/>
                  <a:gd name="T77" fmla="*/ 642 h 900"/>
                  <a:gd name="T78" fmla="*/ 1064 w 1236"/>
                  <a:gd name="T79" fmla="*/ 694 h 900"/>
                  <a:gd name="T80" fmla="*/ 1076 w 1236"/>
                  <a:gd name="T81" fmla="*/ 792 h 900"/>
                  <a:gd name="T82" fmla="*/ 1034 w 1236"/>
                  <a:gd name="T83" fmla="*/ 804 h 900"/>
                  <a:gd name="T84" fmla="*/ 996 w 1236"/>
                  <a:gd name="T85" fmla="*/ 806 h 900"/>
                  <a:gd name="T86" fmla="*/ 956 w 1236"/>
                  <a:gd name="T87" fmla="*/ 788 h 900"/>
                  <a:gd name="T88" fmla="*/ 920 w 1236"/>
                  <a:gd name="T89" fmla="*/ 800 h 900"/>
                  <a:gd name="T90" fmla="*/ 878 w 1236"/>
                  <a:gd name="T91" fmla="*/ 780 h 900"/>
                  <a:gd name="T92" fmla="*/ 828 w 1236"/>
                  <a:gd name="T93" fmla="*/ 698 h 900"/>
                  <a:gd name="T94" fmla="*/ 778 w 1236"/>
                  <a:gd name="T95" fmla="*/ 654 h 900"/>
                  <a:gd name="T96" fmla="*/ 700 w 1236"/>
                  <a:gd name="T97" fmla="*/ 662 h 900"/>
                  <a:gd name="T98" fmla="*/ 722 w 1236"/>
                  <a:gd name="T99" fmla="*/ 746 h 900"/>
                  <a:gd name="T100" fmla="*/ 694 w 1236"/>
                  <a:gd name="T101" fmla="*/ 796 h 900"/>
                  <a:gd name="T102" fmla="*/ 664 w 1236"/>
                  <a:gd name="T103" fmla="*/ 862 h 900"/>
                  <a:gd name="T104" fmla="*/ 634 w 1236"/>
                  <a:gd name="T105" fmla="*/ 886 h 900"/>
                  <a:gd name="T106" fmla="*/ 604 w 1236"/>
                  <a:gd name="T107" fmla="*/ 884 h 900"/>
                  <a:gd name="T108" fmla="*/ 568 w 1236"/>
                  <a:gd name="T109" fmla="*/ 880 h 9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36" h="900">
                    <a:moveTo>
                      <a:pt x="552" y="900"/>
                    </a:moveTo>
                    <a:lnTo>
                      <a:pt x="552" y="900"/>
                    </a:lnTo>
                    <a:lnTo>
                      <a:pt x="522" y="874"/>
                    </a:lnTo>
                    <a:lnTo>
                      <a:pt x="522" y="874"/>
                    </a:lnTo>
                    <a:lnTo>
                      <a:pt x="510" y="834"/>
                    </a:lnTo>
                    <a:lnTo>
                      <a:pt x="494" y="798"/>
                    </a:lnTo>
                    <a:lnTo>
                      <a:pt x="494" y="798"/>
                    </a:lnTo>
                    <a:lnTo>
                      <a:pt x="486" y="790"/>
                    </a:lnTo>
                    <a:lnTo>
                      <a:pt x="478" y="782"/>
                    </a:lnTo>
                    <a:lnTo>
                      <a:pt x="460" y="772"/>
                    </a:lnTo>
                    <a:lnTo>
                      <a:pt x="444" y="766"/>
                    </a:lnTo>
                    <a:lnTo>
                      <a:pt x="430" y="762"/>
                    </a:lnTo>
                    <a:lnTo>
                      <a:pt x="430" y="762"/>
                    </a:lnTo>
                    <a:lnTo>
                      <a:pt x="322" y="764"/>
                    </a:lnTo>
                    <a:lnTo>
                      <a:pt x="322" y="764"/>
                    </a:lnTo>
                    <a:lnTo>
                      <a:pt x="310" y="762"/>
                    </a:lnTo>
                    <a:lnTo>
                      <a:pt x="298" y="758"/>
                    </a:lnTo>
                    <a:lnTo>
                      <a:pt x="278" y="748"/>
                    </a:lnTo>
                    <a:lnTo>
                      <a:pt x="262" y="736"/>
                    </a:lnTo>
                    <a:lnTo>
                      <a:pt x="248" y="724"/>
                    </a:lnTo>
                    <a:lnTo>
                      <a:pt x="248" y="724"/>
                    </a:lnTo>
                    <a:lnTo>
                      <a:pt x="220" y="720"/>
                    </a:lnTo>
                    <a:lnTo>
                      <a:pt x="198" y="712"/>
                    </a:lnTo>
                    <a:lnTo>
                      <a:pt x="176" y="704"/>
                    </a:lnTo>
                    <a:lnTo>
                      <a:pt x="158" y="692"/>
                    </a:lnTo>
                    <a:lnTo>
                      <a:pt x="158" y="692"/>
                    </a:lnTo>
                    <a:lnTo>
                      <a:pt x="156" y="686"/>
                    </a:lnTo>
                    <a:lnTo>
                      <a:pt x="154" y="680"/>
                    </a:lnTo>
                    <a:lnTo>
                      <a:pt x="148" y="670"/>
                    </a:lnTo>
                    <a:lnTo>
                      <a:pt x="148" y="670"/>
                    </a:lnTo>
                    <a:lnTo>
                      <a:pt x="138" y="662"/>
                    </a:lnTo>
                    <a:lnTo>
                      <a:pt x="138" y="662"/>
                    </a:lnTo>
                    <a:lnTo>
                      <a:pt x="118" y="658"/>
                    </a:lnTo>
                    <a:lnTo>
                      <a:pt x="100" y="654"/>
                    </a:lnTo>
                    <a:lnTo>
                      <a:pt x="84" y="648"/>
                    </a:lnTo>
                    <a:lnTo>
                      <a:pt x="70" y="640"/>
                    </a:lnTo>
                    <a:lnTo>
                      <a:pt x="70" y="640"/>
                    </a:lnTo>
                    <a:lnTo>
                      <a:pt x="62" y="638"/>
                    </a:lnTo>
                    <a:lnTo>
                      <a:pt x="54" y="634"/>
                    </a:lnTo>
                    <a:lnTo>
                      <a:pt x="42" y="624"/>
                    </a:lnTo>
                    <a:lnTo>
                      <a:pt x="32" y="610"/>
                    </a:lnTo>
                    <a:lnTo>
                      <a:pt x="24" y="596"/>
                    </a:lnTo>
                    <a:lnTo>
                      <a:pt x="18" y="580"/>
                    </a:lnTo>
                    <a:lnTo>
                      <a:pt x="12" y="566"/>
                    </a:lnTo>
                    <a:lnTo>
                      <a:pt x="6" y="542"/>
                    </a:lnTo>
                    <a:lnTo>
                      <a:pt x="6" y="542"/>
                    </a:lnTo>
                    <a:lnTo>
                      <a:pt x="0" y="412"/>
                    </a:lnTo>
                    <a:lnTo>
                      <a:pt x="0" y="412"/>
                    </a:lnTo>
                    <a:lnTo>
                      <a:pt x="14" y="388"/>
                    </a:lnTo>
                    <a:lnTo>
                      <a:pt x="18" y="376"/>
                    </a:lnTo>
                    <a:lnTo>
                      <a:pt x="22" y="366"/>
                    </a:lnTo>
                    <a:lnTo>
                      <a:pt x="22" y="366"/>
                    </a:lnTo>
                    <a:lnTo>
                      <a:pt x="20" y="352"/>
                    </a:lnTo>
                    <a:lnTo>
                      <a:pt x="16" y="340"/>
                    </a:lnTo>
                    <a:lnTo>
                      <a:pt x="12" y="332"/>
                    </a:lnTo>
                    <a:lnTo>
                      <a:pt x="10" y="328"/>
                    </a:lnTo>
                    <a:lnTo>
                      <a:pt x="10" y="328"/>
                    </a:lnTo>
                    <a:lnTo>
                      <a:pt x="22" y="326"/>
                    </a:lnTo>
                    <a:lnTo>
                      <a:pt x="22" y="326"/>
                    </a:lnTo>
                    <a:lnTo>
                      <a:pt x="26" y="328"/>
                    </a:lnTo>
                    <a:lnTo>
                      <a:pt x="32" y="330"/>
                    </a:lnTo>
                    <a:lnTo>
                      <a:pt x="42" y="330"/>
                    </a:lnTo>
                    <a:lnTo>
                      <a:pt x="42" y="330"/>
                    </a:lnTo>
                    <a:lnTo>
                      <a:pt x="50" y="320"/>
                    </a:lnTo>
                    <a:lnTo>
                      <a:pt x="52" y="314"/>
                    </a:lnTo>
                    <a:lnTo>
                      <a:pt x="52" y="314"/>
                    </a:lnTo>
                    <a:lnTo>
                      <a:pt x="60" y="312"/>
                    </a:lnTo>
                    <a:lnTo>
                      <a:pt x="66" y="312"/>
                    </a:lnTo>
                    <a:lnTo>
                      <a:pt x="72" y="316"/>
                    </a:lnTo>
                    <a:lnTo>
                      <a:pt x="78" y="320"/>
                    </a:lnTo>
                    <a:lnTo>
                      <a:pt x="90" y="330"/>
                    </a:lnTo>
                    <a:lnTo>
                      <a:pt x="98" y="336"/>
                    </a:lnTo>
                    <a:lnTo>
                      <a:pt x="108" y="342"/>
                    </a:lnTo>
                    <a:lnTo>
                      <a:pt x="108" y="342"/>
                    </a:lnTo>
                    <a:lnTo>
                      <a:pt x="128" y="342"/>
                    </a:lnTo>
                    <a:lnTo>
                      <a:pt x="140" y="340"/>
                    </a:lnTo>
                    <a:lnTo>
                      <a:pt x="150" y="336"/>
                    </a:lnTo>
                    <a:lnTo>
                      <a:pt x="150" y="336"/>
                    </a:lnTo>
                    <a:lnTo>
                      <a:pt x="158" y="326"/>
                    </a:lnTo>
                    <a:lnTo>
                      <a:pt x="158" y="326"/>
                    </a:lnTo>
                    <a:lnTo>
                      <a:pt x="158" y="300"/>
                    </a:lnTo>
                    <a:lnTo>
                      <a:pt x="158" y="300"/>
                    </a:lnTo>
                    <a:lnTo>
                      <a:pt x="148" y="286"/>
                    </a:lnTo>
                    <a:lnTo>
                      <a:pt x="138" y="274"/>
                    </a:lnTo>
                    <a:lnTo>
                      <a:pt x="136" y="270"/>
                    </a:lnTo>
                    <a:lnTo>
                      <a:pt x="136" y="264"/>
                    </a:lnTo>
                    <a:lnTo>
                      <a:pt x="136" y="258"/>
                    </a:lnTo>
                    <a:lnTo>
                      <a:pt x="140" y="252"/>
                    </a:lnTo>
                    <a:lnTo>
                      <a:pt x="140" y="252"/>
                    </a:lnTo>
                    <a:lnTo>
                      <a:pt x="168" y="236"/>
                    </a:lnTo>
                    <a:lnTo>
                      <a:pt x="168" y="236"/>
                    </a:lnTo>
                    <a:lnTo>
                      <a:pt x="180" y="224"/>
                    </a:lnTo>
                    <a:lnTo>
                      <a:pt x="180" y="224"/>
                    </a:lnTo>
                    <a:lnTo>
                      <a:pt x="184" y="212"/>
                    </a:lnTo>
                    <a:lnTo>
                      <a:pt x="188" y="200"/>
                    </a:lnTo>
                    <a:lnTo>
                      <a:pt x="186" y="192"/>
                    </a:lnTo>
                    <a:lnTo>
                      <a:pt x="184" y="184"/>
                    </a:lnTo>
                    <a:lnTo>
                      <a:pt x="178" y="178"/>
                    </a:lnTo>
                    <a:lnTo>
                      <a:pt x="172" y="174"/>
                    </a:lnTo>
                    <a:lnTo>
                      <a:pt x="160" y="164"/>
                    </a:lnTo>
                    <a:lnTo>
                      <a:pt x="160" y="164"/>
                    </a:lnTo>
                    <a:lnTo>
                      <a:pt x="152" y="150"/>
                    </a:lnTo>
                    <a:lnTo>
                      <a:pt x="142" y="138"/>
                    </a:lnTo>
                    <a:lnTo>
                      <a:pt x="132" y="128"/>
                    </a:lnTo>
                    <a:lnTo>
                      <a:pt x="126" y="126"/>
                    </a:lnTo>
                    <a:lnTo>
                      <a:pt x="122" y="126"/>
                    </a:lnTo>
                    <a:lnTo>
                      <a:pt x="122" y="126"/>
                    </a:lnTo>
                    <a:lnTo>
                      <a:pt x="120" y="120"/>
                    </a:lnTo>
                    <a:lnTo>
                      <a:pt x="116" y="114"/>
                    </a:lnTo>
                    <a:lnTo>
                      <a:pt x="114" y="110"/>
                    </a:lnTo>
                    <a:lnTo>
                      <a:pt x="114" y="104"/>
                    </a:lnTo>
                    <a:lnTo>
                      <a:pt x="114" y="104"/>
                    </a:lnTo>
                    <a:lnTo>
                      <a:pt x="118" y="98"/>
                    </a:lnTo>
                    <a:lnTo>
                      <a:pt x="118" y="92"/>
                    </a:lnTo>
                    <a:lnTo>
                      <a:pt x="118" y="86"/>
                    </a:lnTo>
                    <a:lnTo>
                      <a:pt x="116" y="80"/>
                    </a:lnTo>
                    <a:lnTo>
                      <a:pt x="110" y="70"/>
                    </a:lnTo>
                    <a:lnTo>
                      <a:pt x="104" y="66"/>
                    </a:lnTo>
                    <a:lnTo>
                      <a:pt x="104" y="66"/>
                    </a:lnTo>
                    <a:lnTo>
                      <a:pt x="104" y="58"/>
                    </a:lnTo>
                    <a:lnTo>
                      <a:pt x="104" y="58"/>
                    </a:lnTo>
                    <a:lnTo>
                      <a:pt x="120" y="56"/>
                    </a:lnTo>
                    <a:lnTo>
                      <a:pt x="138" y="52"/>
                    </a:lnTo>
                    <a:lnTo>
                      <a:pt x="176" y="50"/>
                    </a:lnTo>
                    <a:lnTo>
                      <a:pt x="214" y="46"/>
                    </a:lnTo>
                    <a:lnTo>
                      <a:pt x="234" y="42"/>
                    </a:lnTo>
                    <a:lnTo>
                      <a:pt x="252" y="38"/>
                    </a:lnTo>
                    <a:lnTo>
                      <a:pt x="252" y="38"/>
                    </a:lnTo>
                    <a:lnTo>
                      <a:pt x="280" y="24"/>
                    </a:lnTo>
                    <a:lnTo>
                      <a:pt x="310" y="12"/>
                    </a:lnTo>
                    <a:lnTo>
                      <a:pt x="324" y="6"/>
                    </a:lnTo>
                    <a:lnTo>
                      <a:pt x="340" y="4"/>
                    </a:lnTo>
                    <a:lnTo>
                      <a:pt x="358" y="0"/>
                    </a:lnTo>
                    <a:lnTo>
                      <a:pt x="378" y="0"/>
                    </a:lnTo>
                    <a:lnTo>
                      <a:pt x="378" y="0"/>
                    </a:lnTo>
                    <a:lnTo>
                      <a:pt x="400" y="10"/>
                    </a:lnTo>
                    <a:lnTo>
                      <a:pt x="400" y="10"/>
                    </a:lnTo>
                    <a:lnTo>
                      <a:pt x="430" y="8"/>
                    </a:lnTo>
                    <a:lnTo>
                      <a:pt x="462" y="10"/>
                    </a:lnTo>
                    <a:lnTo>
                      <a:pt x="478" y="10"/>
                    </a:lnTo>
                    <a:lnTo>
                      <a:pt x="494" y="12"/>
                    </a:lnTo>
                    <a:lnTo>
                      <a:pt x="510" y="16"/>
                    </a:lnTo>
                    <a:lnTo>
                      <a:pt x="526" y="22"/>
                    </a:lnTo>
                    <a:lnTo>
                      <a:pt x="526" y="22"/>
                    </a:lnTo>
                    <a:lnTo>
                      <a:pt x="604" y="72"/>
                    </a:lnTo>
                    <a:lnTo>
                      <a:pt x="604" y="72"/>
                    </a:lnTo>
                    <a:lnTo>
                      <a:pt x="612" y="84"/>
                    </a:lnTo>
                    <a:lnTo>
                      <a:pt x="612" y="84"/>
                    </a:lnTo>
                    <a:lnTo>
                      <a:pt x="638" y="104"/>
                    </a:lnTo>
                    <a:lnTo>
                      <a:pt x="654" y="114"/>
                    </a:lnTo>
                    <a:lnTo>
                      <a:pt x="676" y="122"/>
                    </a:lnTo>
                    <a:lnTo>
                      <a:pt x="676" y="122"/>
                    </a:lnTo>
                    <a:lnTo>
                      <a:pt x="706" y="122"/>
                    </a:lnTo>
                    <a:lnTo>
                      <a:pt x="706" y="122"/>
                    </a:lnTo>
                    <a:lnTo>
                      <a:pt x="720" y="110"/>
                    </a:lnTo>
                    <a:lnTo>
                      <a:pt x="720" y="110"/>
                    </a:lnTo>
                    <a:lnTo>
                      <a:pt x="722" y="94"/>
                    </a:lnTo>
                    <a:lnTo>
                      <a:pt x="720" y="80"/>
                    </a:lnTo>
                    <a:lnTo>
                      <a:pt x="718" y="68"/>
                    </a:lnTo>
                    <a:lnTo>
                      <a:pt x="716" y="58"/>
                    </a:lnTo>
                    <a:lnTo>
                      <a:pt x="716" y="58"/>
                    </a:lnTo>
                    <a:lnTo>
                      <a:pt x="720" y="56"/>
                    </a:lnTo>
                    <a:lnTo>
                      <a:pt x="724" y="54"/>
                    </a:lnTo>
                    <a:lnTo>
                      <a:pt x="736" y="52"/>
                    </a:lnTo>
                    <a:lnTo>
                      <a:pt x="762" y="52"/>
                    </a:lnTo>
                    <a:lnTo>
                      <a:pt x="762" y="52"/>
                    </a:lnTo>
                    <a:lnTo>
                      <a:pt x="792" y="72"/>
                    </a:lnTo>
                    <a:lnTo>
                      <a:pt x="792" y="72"/>
                    </a:lnTo>
                    <a:lnTo>
                      <a:pt x="822" y="80"/>
                    </a:lnTo>
                    <a:lnTo>
                      <a:pt x="858" y="84"/>
                    </a:lnTo>
                    <a:lnTo>
                      <a:pt x="858" y="84"/>
                    </a:lnTo>
                    <a:lnTo>
                      <a:pt x="898" y="104"/>
                    </a:lnTo>
                    <a:lnTo>
                      <a:pt x="898" y="104"/>
                    </a:lnTo>
                    <a:lnTo>
                      <a:pt x="930" y="128"/>
                    </a:lnTo>
                    <a:lnTo>
                      <a:pt x="930" y="128"/>
                    </a:lnTo>
                    <a:lnTo>
                      <a:pt x="930" y="132"/>
                    </a:lnTo>
                    <a:lnTo>
                      <a:pt x="930" y="132"/>
                    </a:lnTo>
                    <a:lnTo>
                      <a:pt x="940" y="140"/>
                    </a:lnTo>
                    <a:lnTo>
                      <a:pt x="940" y="140"/>
                    </a:lnTo>
                    <a:lnTo>
                      <a:pt x="952" y="142"/>
                    </a:lnTo>
                    <a:lnTo>
                      <a:pt x="964" y="140"/>
                    </a:lnTo>
                    <a:lnTo>
                      <a:pt x="992" y="136"/>
                    </a:lnTo>
                    <a:lnTo>
                      <a:pt x="992" y="136"/>
                    </a:lnTo>
                    <a:lnTo>
                      <a:pt x="1032" y="184"/>
                    </a:lnTo>
                    <a:lnTo>
                      <a:pt x="1032" y="184"/>
                    </a:lnTo>
                    <a:lnTo>
                      <a:pt x="1088" y="224"/>
                    </a:lnTo>
                    <a:lnTo>
                      <a:pt x="1088" y="224"/>
                    </a:lnTo>
                    <a:lnTo>
                      <a:pt x="1116" y="238"/>
                    </a:lnTo>
                    <a:lnTo>
                      <a:pt x="1116" y="238"/>
                    </a:lnTo>
                    <a:lnTo>
                      <a:pt x="1166" y="238"/>
                    </a:lnTo>
                    <a:lnTo>
                      <a:pt x="1166" y="238"/>
                    </a:lnTo>
                    <a:lnTo>
                      <a:pt x="1174" y="250"/>
                    </a:lnTo>
                    <a:lnTo>
                      <a:pt x="1182" y="272"/>
                    </a:lnTo>
                    <a:lnTo>
                      <a:pt x="1188" y="294"/>
                    </a:lnTo>
                    <a:lnTo>
                      <a:pt x="1194" y="316"/>
                    </a:lnTo>
                    <a:lnTo>
                      <a:pt x="1194" y="316"/>
                    </a:lnTo>
                    <a:lnTo>
                      <a:pt x="1216" y="368"/>
                    </a:lnTo>
                    <a:lnTo>
                      <a:pt x="1216" y="368"/>
                    </a:lnTo>
                    <a:lnTo>
                      <a:pt x="1220" y="412"/>
                    </a:lnTo>
                    <a:lnTo>
                      <a:pt x="1220" y="412"/>
                    </a:lnTo>
                    <a:lnTo>
                      <a:pt x="1228" y="422"/>
                    </a:lnTo>
                    <a:lnTo>
                      <a:pt x="1234" y="436"/>
                    </a:lnTo>
                    <a:lnTo>
                      <a:pt x="1236" y="444"/>
                    </a:lnTo>
                    <a:lnTo>
                      <a:pt x="1236" y="452"/>
                    </a:lnTo>
                    <a:lnTo>
                      <a:pt x="1232" y="458"/>
                    </a:lnTo>
                    <a:lnTo>
                      <a:pt x="1226" y="466"/>
                    </a:lnTo>
                    <a:lnTo>
                      <a:pt x="1226" y="466"/>
                    </a:lnTo>
                    <a:lnTo>
                      <a:pt x="1200" y="482"/>
                    </a:lnTo>
                    <a:lnTo>
                      <a:pt x="1192" y="488"/>
                    </a:lnTo>
                    <a:lnTo>
                      <a:pt x="1184" y="496"/>
                    </a:lnTo>
                    <a:lnTo>
                      <a:pt x="1172" y="514"/>
                    </a:lnTo>
                    <a:lnTo>
                      <a:pt x="1156" y="542"/>
                    </a:lnTo>
                    <a:lnTo>
                      <a:pt x="1156" y="542"/>
                    </a:lnTo>
                    <a:lnTo>
                      <a:pt x="1120" y="568"/>
                    </a:lnTo>
                    <a:lnTo>
                      <a:pt x="1120" y="568"/>
                    </a:lnTo>
                    <a:lnTo>
                      <a:pt x="1120" y="584"/>
                    </a:lnTo>
                    <a:lnTo>
                      <a:pt x="1120" y="584"/>
                    </a:lnTo>
                    <a:lnTo>
                      <a:pt x="1154" y="614"/>
                    </a:lnTo>
                    <a:lnTo>
                      <a:pt x="1154" y="614"/>
                    </a:lnTo>
                    <a:lnTo>
                      <a:pt x="1152" y="620"/>
                    </a:lnTo>
                    <a:lnTo>
                      <a:pt x="1148" y="624"/>
                    </a:lnTo>
                    <a:lnTo>
                      <a:pt x="1144" y="626"/>
                    </a:lnTo>
                    <a:lnTo>
                      <a:pt x="1138" y="628"/>
                    </a:lnTo>
                    <a:lnTo>
                      <a:pt x="1128" y="628"/>
                    </a:lnTo>
                    <a:lnTo>
                      <a:pt x="1120" y="628"/>
                    </a:lnTo>
                    <a:lnTo>
                      <a:pt x="1120" y="628"/>
                    </a:lnTo>
                    <a:lnTo>
                      <a:pt x="1086" y="606"/>
                    </a:lnTo>
                    <a:lnTo>
                      <a:pt x="1086" y="606"/>
                    </a:lnTo>
                    <a:lnTo>
                      <a:pt x="1052" y="604"/>
                    </a:lnTo>
                    <a:lnTo>
                      <a:pt x="1038" y="606"/>
                    </a:lnTo>
                    <a:lnTo>
                      <a:pt x="1030" y="608"/>
                    </a:lnTo>
                    <a:lnTo>
                      <a:pt x="1030" y="608"/>
                    </a:lnTo>
                    <a:lnTo>
                      <a:pt x="1030" y="632"/>
                    </a:lnTo>
                    <a:lnTo>
                      <a:pt x="1030" y="642"/>
                    </a:lnTo>
                    <a:lnTo>
                      <a:pt x="1032" y="652"/>
                    </a:lnTo>
                    <a:lnTo>
                      <a:pt x="1036" y="662"/>
                    </a:lnTo>
                    <a:lnTo>
                      <a:pt x="1042" y="672"/>
                    </a:lnTo>
                    <a:lnTo>
                      <a:pt x="1052" y="682"/>
                    </a:lnTo>
                    <a:lnTo>
                      <a:pt x="1064" y="694"/>
                    </a:lnTo>
                    <a:lnTo>
                      <a:pt x="1064" y="694"/>
                    </a:lnTo>
                    <a:lnTo>
                      <a:pt x="1064" y="730"/>
                    </a:lnTo>
                    <a:lnTo>
                      <a:pt x="1064" y="730"/>
                    </a:lnTo>
                    <a:lnTo>
                      <a:pt x="1080" y="780"/>
                    </a:lnTo>
                    <a:lnTo>
                      <a:pt x="1080" y="780"/>
                    </a:lnTo>
                    <a:lnTo>
                      <a:pt x="1078" y="788"/>
                    </a:lnTo>
                    <a:lnTo>
                      <a:pt x="1076" y="792"/>
                    </a:lnTo>
                    <a:lnTo>
                      <a:pt x="1074" y="796"/>
                    </a:lnTo>
                    <a:lnTo>
                      <a:pt x="1068" y="798"/>
                    </a:lnTo>
                    <a:lnTo>
                      <a:pt x="1058" y="800"/>
                    </a:lnTo>
                    <a:lnTo>
                      <a:pt x="1046" y="800"/>
                    </a:lnTo>
                    <a:lnTo>
                      <a:pt x="1046" y="800"/>
                    </a:lnTo>
                    <a:lnTo>
                      <a:pt x="1034" y="804"/>
                    </a:lnTo>
                    <a:lnTo>
                      <a:pt x="1028" y="808"/>
                    </a:lnTo>
                    <a:lnTo>
                      <a:pt x="1014" y="818"/>
                    </a:lnTo>
                    <a:lnTo>
                      <a:pt x="1014" y="818"/>
                    </a:lnTo>
                    <a:lnTo>
                      <a:pt x="1004" y="818"/>
                    </a:lnTo>
                    <a:lnTo>
                      <a:pt x="1004" y="818"/>
                    </a:lnTo>
                    <a:lnTo>
                      <a:pt x="996" y="806"/>
                    </a:lnTo>
                    <a:lnTo>
                      <a:pt x="996" y="806"/>
                    </a:lnTo>
                    <a:lnTo>
                      <a:pt x="968" y="804"/>
                    </a:lnTo>
                    <a:lnTo>
                      <a:pt x="968" y="804"/>
                    </a:lnTo>
                    <a:lnTo>
                      <a:pt x="968" y="798"/>
                    </a:lnTo>
                    <a:lnTo>
                      <a:pt x="964" y="794"/>
                    </a:lnTo>
                    <a:lnTo>
                      <a:pt x="956" y="788"/>
                    </a:lnTo>
                    <a:lnTo>
                      <a:pt x="956" y="788"/>
                    </a:lnTo>
                    <a:lnTo>
                      <a:pt x="936" y="786"/>
                    </a:lnTo>
                    <a:lnTo>
                      <a:pt x="936" y="786"/>
                    </a:lnTo>
                    <a:lnTo>
                      <a:pt x="934" y="792"/>
                    </a:lnTo>
                    <a:lnTo>
                      <a:pt x="926" y="796"/>
                    </a:lnTo>
                    <a:lnTo>
                      <a:pt x="920" y="800"/>
                    </a:lnTo>
                    <a:lnTo>
                      <a:pt x="914" y="800"/>
                    </a:lnTo>
                    <a:lnTo>
                      <a:pt x="914" y="800"/>
                    </a:lnTo>
                    <a:lnTo>
                      <a:pt x="908" y="786"/>
                    </a:lnTo>
                    <a:lnTo>
                      <a:pt x="908" y="786"/>
                    </a:lnTo>
                    <a:lnTo>
                      <a:pt x="878" y="780"/>
                    </a:lnTo>
                    <a:lnTo>
                      <a:pt x="878" y="780"/>
                    </a:lnTo>
                    <a:lnTo>
                      <a:pt x="836" y="732"/>
                    </a:lnTo>
                    <a:lnTo>
                      <a:pt x="836" y="732"/>
                    </a:lnTo>
                    <a:lnTo>
                      <a:pt x="830" y="722"/>
                    </a:lnTo>
                    <a:lnTo>
                      <a:pt x="830" y="722"/>
                    </a:lnTo>
                    <a:lnTo>
                      <a:pt x="830" y="710"/>
                    </a:lnTo>
                    <a:lnTo>
                      <a:pt x="828" y="698"/>
                    </a:lnTo>
                    <a:lnTo>
                      <a:pt x="824" y="690"/>
                    </a:lnTo>
                    <a:lnTo>
                      <a:pt x="820" y="682"/>
                    </a:lnTo>
                    <a:lnTo>
                      <a:pt x="808" y="670"/>
                    </a:lnTo>
                    <a:lnTo>
                      <a:pt x="796" y="658"/>
                    </a:lnTo>
                    <a:lnTo>
                      <a:pt x="796" y="658"/>
                    </a:lnTo>
                    <a:lnTo>
                      <a:pt x="778" y="654"/>
                    </a:lnTo>
                    <a:lnTo>
                      <a:pt x="758" y="652"/>
                    </a:lnTo>
                    <a:lnTo>
                      <a:pt x="724" y="654"/>
                    </a:lnTo>
                    <a:lnTo>
                      <a:pt x="724" y="654"/>
                    </a:lnTo>
                    <a:lnTo>
                      <a:pt x="706" y="656"/>
                    </a:lnTo>
                    <a:lnTo>
                      <a:pt x="702" y="660"/>
                    </a:lnTo>
                    <a:lnTo>
                      <a:pt x="700" y="662"/>
                    </a:lnTo>
                    <a:lnTo>
                      <a:pt x="698" y="674"/>
                    </a:lnTo>
                    <a:lnTo>
                      <a:pt x="698" y="694"/>
                    </a:lnTo>
                    <a:lnTo>
                      <a:pt x="698" y="694"/>
                    </a:lnTo>
                    <a:lnTo>
                      <a:pt x="722" y="726"/>
                    </a:lnTo>
                    <a:lnTo>
                      <a:pt x="722" y="726"/>
                    </a:lnTo>
                    <a:lnTo>
                      <a:pt x="722" y="746"/>
                    </a:lnTo>
                    <a:lnTo>
                      <a:pt x="722" y="746"/>
                    </a:lnTo>
                    <a:lnTo>
                      <a:pt x="712" y="758"/>
                    </a:lnTo>
                    <a:lnTo>
                      <a:pt x="700" y="772"/>
                    </a:lnTo>
                    <a:lnTo>
                      <a:pt x="696" y="778"/>
                    </a:lnTo>
                    <a:lnTo>
                      <a:pt x="694" y="786"/>
                    </a:lnTo>
                    <a:lnTo>
                      <a:pt x="694" y="796"/>
                    </a:lnTo>
                    <a:lnTo>
                      <a:pt x="698" y="804"/>
                    </a:lnTo>
                    <a:lnTo>
                      <a:pt x="698" y="804"/>
                    </a:lnTo>
                    <a:lnTo>
                      <a:pt x="698" y="810"/>
                    </a:lnTo>
                    <a:lnTo>
                      <a:pt x="694" y="818"/>
                    </a:lnTo>
                    <a:lnTo>
                      <a:pt x="684" y="834"/>
                    </a:lnTo>
                    <a:lnTo>
                      <a:pt x="664" y="862"/>
                    </a:lnTo>
                    <a:lnTo>
                      <a:pt x="664" y="862"/>
                    </a:lnTo>
                    <a:lnTo>
                      <a:pt x="658" y="870"/>
                    </a:lnTo>
                    <a:lnTo>
                      <a:pt x="652" y="878"/>
                    </a:lnTo>
                    <a:lnTo>
                      <a:pt x="644" y="882"/>
                    </a:lnTo>
                    <a:lnTo>
                      <a:pt x="634" y="886"/>
                    </a:lnTo>
                    <a:lnTo>
                      <a:pt x="634" y="886"/>
                    </a:lnTo>
                    <a:lnTo>
                      <a:pt x="624" y="898"/>
                    </a:lnTo>
                    <a:lnTo>
                      <a:pt x="624" y="898"/>
                    </a:lnTo>
                    <a:lnTo>
                      <a:pt x="618" y="896"/>
                    </a:lnTo>
                    <a:lnTo>
                      <a:pt x="612" y="896"/>
                    </a:lnTo>
                    <a:lnTo>
                      <a:pt x="608" y="890"/>
                    </a:lnTo>
                    <a:lnTo>
                      <a:pt x="604" y="884"/>
                    </a:lnTo>
                    <a:lnTo>
                      <a:pt x="604" y="880"/>
                    </a:lnTo>
                    <a:lnTo>
                      <a:pt x="604" y="880"/>
                    </a:lnTo>
                    <a:lnTo>
                      <a:pt x="598" y="878"/>
                    </a:lnTo>
                    <a:lnTo>
                      <a:pt x="594" y="876"/>
                    </a:lnTo>
                    <a:lnTo>
                      <a:pt x="582" y="876"/>
                    </a:lnTo>
                    <a:lnTo>
                      <a:pt x="568" y="880"/>
                    </a:lnTo>
                    <a:lnTo>
                      <a:pt x="568" y="880"/>
                    </a:lnTo>
                    <a:lnTo>
                      <a:pt x="560" y="892"/>
                    </a:lnTo>
                    <a:lnTo>
                      <a:pt x="556" y="896"/>
                    </a:lnTo>
                    <a:lnTo>
                      <a:pt x="552" y="900"/>
                    </a:lnTo>
                    <a:lnTo>
                      <a:pt x="552" y="90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9" name="Freeform 33"/>
              <p:cNvSpPr>
                <a:spLocks/>
              </p:cNvSpPr>
              <p:nvPr/>
            </p:nvSpPr>
            <p:spPr bwMode="auto">
              <a:xfrm>
                <a:off x="627063" y="1035050"/>
                <a:ext cx="3143250" cy="2406650"/>
              </a:xfrm>
              <a:custGeom>
                <a:avLst/>
                <a:gdLst>
                  <a:gd name="T0" fmla="*/ 1348 w 1980"/>
                  <a:gd name="T1" fmla="*/ 1486 h 1516"/>
                  <a:gd name="T2" fmla="*/ 1296 w 1980"/>
                  <a:gd name="T3" fmla="*/ 1480 h 1516"/>
                  <a:gd name="T4" fmla="*/ 1206 w 1980"/>
                  <a:gd name="T5" fmla="*/ 1418 h 1516"/>
                  <a:gd name="T6" fmla="*/ 1068 w 1980"/>
                  <a:gd name="T7" fmla="*/ 1416 h 1516"/>
                  <a:gd name="T8" fmla="*/ 938 w 1980"/>
                  <a:gd name="T9" fmla="*/ 1464 h 1516"/>
                  <a:gd name="T10" fmla="*/ 842 w 1980"/>
                  <a:gd name="T11" fmla="*/ 1464 h 1516"/>
                  <a:gd name="T12" fmla="*/ 720 w 1980"/>
                  <a:gd name="T13" fmla="*/ 1458 h 1516"/>
                  <a:gd name="T14" fmla="*/ 664 w 1980"/>
                  <a:gd name="T15" fmla="*/ 1408 h 1516"/>
                  <a:gd name="T16" fmla="*/ 580 w 1980"/>
                  <a:gd name="T17" fmla="*/ 1446 h 1516"/>
                  <a:gd name="T18" fmla="*/ 528 w 1980"/>
                  <a:gd name="T19" fmla="*/ 1412 h 1516"/>
                  <a:gd name="T20" fmla="*/ 420 w 1980"/>
                  <a:gd name="T21" fmla="*/ 1446 h 1516"/>
                  <a:gd name="T22" fmla="*/ 332 w 1980"/>
                  <a:gd name="T23" fmla="*/ 1490 h 1516"/>
                  <a:gd name="T24" fmla="*/ 278 w 1980"/>
                  <a:gd name="T25" fmla="*/ 1444 h 1516"/>
                  <a:gd name="T26" fmla="*/ 256 w 1980"/>
                  <a:gd name="T27" fmla="*/ 1350 h 1516"/>
                  <a:gd name="T28" fmla="*/ 190 w 1980"/>
                  <a:gd name="T29" fmla="*/ 1318 h 1516"/>
                  <a:gd name="T30" fmla="*/ 112 w 1980"/>
                  <a:gd name="T31" fmla="*/ 1224 h 1516"/>
                  <a:gd name="T32" fmla="*/ 98 w 1980"/>
                  <a:gd name="T33" fmla="*/ 1128 h 1516"/>
                  <a:gd name="T34" fmla="*/ 36 w 1980"/>
                  <a:gd name="T35" fmla="*/ 1054 h 1516"/>
                  <a:gd name="T36" fmla="*/ 86 w 1980"/>
                  <a:gd name="T37" fmla="*/ 920 h 1516"/>
                  <a:gd name="T38" fmla="*/ 20 w 1980"/>
                  <a:gd name="T39" fmla="*/ 884 h 1516"/>
                  <a:gd name="T40" fmla="*/ 0 w 1980"/>
                  <a:gd name="T41" fmla="*/ 864 h 1516"/>
                  <a:gd name="T42" fmla="*/ 8 w 1980"/>
                  <a:gd name="T43" fmla="*/ 798 h 1516"/>
                  <a:gd name="T44" fmla="*/ 106 w 1980"/>
                  <a:gd name="T45" fmla="*/ 726 h 1516"/>
                  <a:gd name="T46" fmla="*/ 236 w 1980"/>
                  <a:gd name="T47" fmla="*/ 732 h 1516"/>
                  <a:gd name="T48" fmla="*/ 308 w 1980"/>
                  <a:gd name="T49" fmla="*/ 746 h 1516"/>
                  <a:gd name="T50" fmla="*/ 418 w 1980"/>
                  <a:gd name="T51" fmla="*/ 684 h 1516"/>
                  <a:gd name="T52" fmla="*/ 510 w 1980"/>
                  <a:gd name="T53" fmla="*/ 688 h 1516"/>
                  <a:gd name="T54" fmla="*/ 638 w 1980"/>
                  <a:gd name="T55" fmla="*/ 620 h 1516"/>
                  <a:gd name="T56" fmla="*/ 708 w 1980"/>
                  <a:gd name="T57" fmla="*/ 536 h 1516"/>
                  <a:gd name="T58" fmla="*/ 728 w 1980"/>
                  <a:gd name="T59" fmla="*/ 392 h 1516"/>
                  <a:gd name="T60" fmla="*/ 772 w 1980"/>
                  <a:gd name="T61" fmla="*/ 326 h 1516"/>
                  <a:gd name="T62" fmla="*/ 904 w 1980"/>
                  <a:gd name="T63" fmla="*/ 356 h 1516"/>
                  <a:gd name="T64" fmla="*/ 926 w 1980"/>
                  <a:gd name="T65" fmla="*/ 302 h 1516"/>
                  <a:gd name="T66" fmla="*/ 1008 w 1980"/>
                  <a:gd name="T67" fmla="*/ 172 h 1516"/>
                  <a:gd name="T68" fmla="*/ 1092 w 1980"/>
                  <a:gd name="T69" fmla="*/ 186 h 1516"/>
                  <a:gd name="T70" fmla="*/ 1196 w 1980"/>
                  <a:gd name="T71" fmla="*/ 202 h 1516"/>
                  <a:gd name="T72" fmla="*/ 1246 w 1980"/>
                  <a:gd name="T73" fmla="*/ 76 h 1516"/>
                  <a:gd name="T74" fmla="*/ 1352 w 1980"/>
                  <a:gd name="T75" fmla="*/ 36 h 1516"/>
                  <a:gd name="T76" fmla="*/ 1426 w 1980"/>
                  <a:gd name="T77" fmla="*/ 22 h 1516"/>
                  <a:gd name="T78" fmla="*/ 1568 w 1980"/>
                  <a:gd name="T79" fmla="*/ 164 h 1516"/>
                  <a:gd name="T80" fmla="*/ 1612 w 1980"/>
                  <a:gd name="T81" fmla="*/ 320 h 1516"/>
                  <a:gd name="T82" fmla="*/ 1568 w 1980"/>
                  <a:gd name="T83" fmla="*/ 390 h 1516"/>
                  <a:gd name="T84" fmla="*/ 1614 w 1980"/>
                  <a:gd name="T85" fmla="*/ 488 h 1516"/>
                  <a:gd name="T86" fmla="*/ 1778 w 1980"/>
                  <a:gd name="T87" fmla="*/ 526 h 1516"/>
                  <a:gd name="T88" fmla="*/ 1918 w 1980"/>
                  <a:gd name="T89" fmla="*/ 628 h 1516"/>
                  <a:gd name="T90" fmla="*/ 1974 w 1980"/>
                  <a:gd name="T91" fmla="*/ 736 h 1516"/>
                  <a:gd name="T92" fmla="*/ 1952 w 1980"/>
                  <a:gd name="T93" fmla="*/ 832 h 1516"/>
                  <a:gd name="T94" fmla="*/ 1878 w 1980"/>
                  <a:gd name="T95" fmla="*/ 908 h 1516"/>
                  <a:gd name="T96" fmla="*/ 1774 w 1980"/>
                  <a:gd name="T97" fmla="*/ 980 h 1516"/>
                  <a:gd name="T98" fmla="*/ 1672 w 1980"/>
                  <a:gd name="T99" fmla="*/ 1034 h 1516"/>
                  <a:gd name="T100" fmla="*/ 1646 w 1980"/>
                  <a:gd name="T101" fmla="*/ 1106 h 1516"/>
                  <a:gd name="T102" fmla="*/ 1580 w 1980"/>
                  <a:gd name="T103" fmla="*/ 1194 h 1516"/>
                  <a:gd name="T104" fmla="*/ 1396 w 1980"/>
                  <a:gd name="T105" fmla="*/ 1236 h 1516"/>
                  <a:gd name="T106" fmla="*/ 1404 w 1980"/>
                  <a:gd name="T107" fmla="*/ 1294 h 1516"/>
                  <a:gd name="T108" fmla="*/ 1474 w 1980"/>
                  <a:gd name="T109" fmla="*/ 1370 h 1516"/>
                  <a:gd name="T110" fmla="*/ 1434 w 1980"/>
                  <a:gd name="T111" fmla="*/ 1426 h 1516"/>
                  <a:gd name="T112" fmla="*/ 1450 w 1980"/>
                  <a:gd name="T113" fmla="*/ 1504 h 1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80" h="1516">
                    <a:moveTo>
                      <a:pt x="1416" y="1516"/>
                    </a:moveTo>
                    <a:lnTo>
                      <a:pt x="1416" y="1516"/>
                    </a:lnTo>
                    <a:lnTo>
                      <a:pt x="1402" y="1508"/>
                    </a:lnTo>
                    <a:lnTo>
                      <a:pt x="1402" y="1508"/>
                    </a:lnTo>
                    <a:lnTo>
                      <a:pt x="1378" y="1484"/>
                    </a:lnTo>
                    <a:lnTo>
                      <a:pt x="1378" y="1484"/>
                    </a:lnTo>
                    <a:lnTo>
                      <a:pt x="1362" y="1484"/>
                    </a:lnTo>
                    <a:lnTo>
                      <a:pt x="1352" y="1484"/>
                    </a:lnTo>
                    <a:lnTo>
                      <a:pt x="1348" y="1486"/>
                    </a:lnTo>
                    <a:lnTo>
                      <a:pt x="1346" y="1488"/>
                    </a:lnTo>
                    <a:lnTo>
                      <a:pt x="1340" y="1502"/>
                    </a:lnTo>
                    <a:lnTo>
                      <a:pt x="1340" y="1502"/>
                    </a:lnTo>
                    <a:lnTo>
                      <a:pt x="1330" y="1498"/>
                    </a:lnTo>
                    <a:lnTo>
                      <a:pt x="1330" y="1498"/>
                    </a:lnTo>
                    <a:lnTo>
                      <a:pt x="1304" y="1500"/>
                    </a:lnTo>
                    <a:lnTo>
                      <a:pt x="1304" y="1500"/>
                    </a:lnTo>
                    <a:lnTo>
                      <a:pt x="1298" y="1490"/>
                    </a:lnTo>
                    <a:lnTo>
                      <a:pt x="1296" y="1480"/>
                    </a:lnTo>
                    <a:lnTo>
                      <a:pt x="1294" y="1466"/>
                    </a:lnTo>
                    <a:lnTo>
                      <a:pt x="1294" y="1466"/>
                    </a:lnTo>
                    <a:lnTo>
                      <a:pt x="1276" y="1458"/>
                    </a:lnTo>
                    <a:lnTo>
                      <a:pt x="1276" y="1458"/>
                    </a:lnTo>
                    <a:lnTo>
                      <a:pt x="1252" y="1438"/>
                    </a:lnTo>
                    <a:lnTo>
                      <a:pt x="1242" y="1430"/>
                    </a:lnTo>
                    <a:lnTo>
                      <a:pt x="1230" y="1424"/>
                    </a:lnTo>
                    <a:lnTo>
                      <a:pt x="1218" y="1420"/>
                    </a:lnTo>
                    <a:lnTo>
                      <a:pt x="1206" y="1418"/>
                    </a:lnTo>
                    <a:lnTo>
                      <a:pt x="1194" y="1418"/>
                    </a:lnTo>
                    <a:lnTo>
                      <a:pt x="1180" y="1422"/>
                    </a:lnTo>
                    <a:lnTo>
                      <a:pt x="1180" y="1422"/>
                    </a:lnTo>
                    <a:lnTo>
                      <a:pt x="1142" y="1428"/>
                    </a:lnTo>
                    <a:lnTo>
                      <a:pt x="1122" y="1428"/>
                    </a:lnTo>
                    <a:lnTo>
                      <a:pt x="1104" y="1428"/>
                    </a:lnTo>
                    <a:lnTo>
                      <a:pt x="1104" y="1428"/>
                    </a:lnTo>
                    <a:lnTo>
                      <a:pt x="1068" y="1416"/>
                    </a:lnTo>
                    <a:lnTo>
                      <a:pt x="1068" y="1416"/>
                    </a:lnTo>
                    <a:lnTo>
                      <a:pt x="1038" y="1416"/>
                    </a:lnTo>
                    <a:lnTo>
                      <a:pt x="1038" y="1416"/>
                    </a:lnTo>
                    <a:lnTo>
                      <a:pt x="1018" y="1426"/>
                    </a:lnTo>
                    <a:lnTo>
                      <a:pt x="1000" y="1436"/>
                    </a:lnTo>
                    <a:lnTo>
                      <a:pt x="984" y="1450"/>
                    </a:lnTo>
                    <a:lnTo>
                      <a:pt x="978" y="1458"/>
                    </a:lnTo>
                    <a:lnTo>
                      <a:pt x="972" y="1466"/>
                    </a:lnTo>
                    <a:lnTo>
                      <a:pt x="972" y="1466"/>
                    </a:lnTo>
                    <a:lnTo>
                      <a:pt x="938" y="1464"/>
                    </a:lnTo>
                    <a:lnTo>
                      <a:pt x="938" y="1464"/>
                    </a:lnTo>
                    <a:lnTo>
                      <a:pt x="906" y="1450"/>
                    </a:lnTo>
                    <a:lnTo>
                      <a:pt x="906" y="1450"/>
                    </a:lnTo>
                    <a:lnTo>
                      <a:pt x="884" y="1450"/>
                    </a:lnTo>
                    <a:lnTo>
                      <a:pt x="876" y="1452"/>
                    </a:lnTo>
                    <a:lnTo>
                      <a:pt x="870" y="1458"/>
                    </a:lnTo>
                    <a:lnTo>
                      <a:pt x="870" y="1458"/>
                    </a:lnTo>
                    <a:lnTo>
                      <a:pt x="842" y="1464"/>
                    </a:lnTo>
                    <a:lnTo>
                      <a:pt x="842" y="1464"/>
                    </a:lnTo>
                    <a:lnTo>
                      <a:pt x="826" y="1466"/>
                    </a:lnTo>
                    <a:lnTo>
                      <a:pt x="814" y="1470"/>
                    </a:lnTo>
                    <a:lnTo>
                      <a:pt x="802" y="1476"/>
                    </a:lnTo>
                    <a:lnTo>
                      <a:pt x="788" y="1480"/>
                    </a:lnTo>
                    <a:lnTo>
                      <a:pt x="788" y="1480"/>
                    </a:lnTo>
                    <a:lnTo>
                      <a:pt x="776" y="1480"/>
                    </a:lnTo>
                    <a:lnTo>
                      <a:pt x="764" y="1476"/>
                    </a:lnTo>
                    <a:lnTo>
                      <a:pt x="740" y="1468"/>
                    </a:lnTo>
                    <a:lnTo>
                      <a:pt x="720" y="1458"/>
                    </a:lnTo>
                    <a:lnTo>
                      <a:pt x="708" y="1448"/>
                    </a:lnTo>
                    <a:lnTo>
                      <a:pt x="708" y="1448"/>
                    </a:lnTo>
                    <a:lnTo>
                      <a:pt x="706" y="1428"/>
                    </a:lnTo>
                    <a:lnTo>
                      <a:pt x="704" y="1424"/>
                    </a:lnTo>
                    <a:lnTo>
                      <a:pt x="702" y="1420"/>
                    </a:lnTo>
                    <a:lnTo>
                      <a:pt x="694" y="1414"/>
                    </a:lnTo>
                    <a:lnTo>
                      <a:pt x="684" y="1406"/>
                    </a:lnTo>
                    <a:lnTo>
                      <a:pt x="684" y="1406"/>
                    </a:lnTo>
                    <a:lnTo>
                      <a:pt x="664" y="1408"/>
                    </a:lnTo>
                    <a:lnTo>
                      <a:pt x="658" y="1408"/>
                    </a:lnTo>
                    <a:lnTo>
                      <a:pt x="654" y="1410"/>
                    </a:lnTo>
                    <a:lnTo>
                      <a:pt x="646" y="1418"/>
                    </a:lnTo>
                    <a:lnTo>
                      <a:pt x="634" y="1434"/>
                    </a:lnTo>
                    <a:lnTo>
                      <a:pt x="634" y="1434"/>
                    </a:lnTo>
                    <a:lnTo>
                      <a:pt x="618" y="1438"/>
                    </a:lnTo>
                    <a:lnTo>
                      <a:pt x="602" y="1440"/>
                    </a:lnTo>
                    <a:lnTo>
                      <a:pt x="586" y="1442"/>
                    </a:lnTo>
                    <a:lnTo>
                      <a:pt x="580" y="1446"/>
                    </a:lnTo>
                    <a:lnTo>
                      <a:pt x="572" y="1448"/>
                    </a:lnTo>
                    <a:lnTo>
                      <a:pt x="572" y="1448"/>
                    </a:lnTo>
                    <a:lnTo>
                      <a:pt x="566" y="1448"/>
                    </a:lnTo>
                    <a:lnTo>
                      <a:pt x="566" y="1448"/>
                    </a:lnTo>
                    <a:lnTo>
                      <a:pt x="562" y="1438"/>
                    </a:lnTo>
                    <a:lnTo>
                      <a:pt x="562" y="1438"/>
                    </a:lnTo>
                    <a:lnTo>
                      <a:pt x="550" y="1428"/>
                    </a:lnTo>
                    <a:lnTo>
                      <a:pt x="540" y="1420"/>
                    </a:lnTo>
                    <a:lnTo>
                      <a:pt x="528" y="1412"/>
                    </a:lnTo>
                    <a:lnTo>
                      <a:pt x="516" y="1406"/>
                    </a:lnTo>
                    <a:lnTo>
                      <a:pt x="504" y="1400"/>
                    </a:lnTo>
                    <a:lnTo>
                      <a:pt x="492" y="1398"/>
                    </a:lnTo>
                    <a:lnTo>
                      <a:pt x="482" y="1396"/>
                    </a:lnTo>
                    <a:lnTo>
                      <a:pt x="470" y="1398"/>
                    </a:lnTo>
                    <a:lnTo>
                      <a:pt x="470" y="1398"/>
                    </a:lnTo>
                    <a:lnTo>
                      <a:pt x="448" y="1414"/>
                    </a:lnTo>
                    <a:lnTo>
                      <a:pt x="432" y="1428"/>
                    </a:lnTo>
                    <a:lnTo>
                      <a:pt x="420" y="1446"/>
                    </a:lnTo>
                    <a:lnTo>
                      <a:pt x="408" y="1468"/>
                    </a:lnTo>
                    <a:lnTo>
                      <a:pt x="408" y="1468"/>
                    </a:lnTo>
                    <a:lnTo>
                      <a:pt x="398" y="1480"/>
                    </a:lnTo>
                    <a:lnTo>
                      <a:pt x="388" y="1488"/>
                    </a:lnTo>
                    <a:lnTo>
                      <a:pt x="376" y="1494"/>
                    </a:lnTo>
                    <a:lnTo>
                      <a:pt x="362" y="1498"/>
                    </a:lnTo>
                    <a:lnTo>
                      <a:pt x="362" y="1498"/>
                    </a:lnTo>
                    <a:lnTo>
                      <a:pt x="332" y="1490"/>
                    </a:lnTo>
                    <a:lnTo>
                      <a:pt x="332" y="1490"/>
                    </a:lnTo>
                    <a:lnTo>
                      <a:pt x="322" y="1484"/>
                    </a:lnTo>
                    <a:lnTo>
                      <a:pt x="318" y="1482"/>
                    </a:lnTo>
                    <a:lnTo>
                      <a:pt x="312" y="1482"/>
                    </a:lnTo>
                    <a:lnTo>
                      <a:pt x="312" y="1482"/>
                    </a:lnTo>
                    <a:lnTo>
                      <a:pt x="308" y="1472"/>
                    </a:lnTo>
                    <a:lnTo>
                      <a:pt x="304" y="1464"/>
                    </a:lnTo>
                    <a:lnTo>
                      <a:pt x="298" y="1456"/>
                    </a:lnTo>
                    <a:lnTo>
                      <a:pt x="292" y="1452"/>
                    </a:lnTo>
                    <a:lnTo>
                      <a:pt x="278" y="1444"/>
                    </a:lnTo>
                    <a:lnTo>
                      <a:pt x="264" y="1438"/>
                    </a:lnTo>
                    <a:lnTo>
                      <a:pt x="264" y="1438"/>
                    </a:lnTo>
                    <a:lnTo>
                      <a:pt x="252" y="1420"/>
                    </a:lnTo>
                    <a:lnTo>
                      <a:pt x="252" y="1420"/>
                    </a:lnTo>
                    <a:lnTo>
                      <a:pt x="252" y="1378"/>
                    </a:lnTo>
                    <a:lnTo>
                      <a:pt x="252" y="1378"/>
                    </a:lnTo>
                    <a:lnTo>
                      <a:pt x="256" y="1372"/>
                    </a:lnTo>
                    <a:lnTo>
                      <a:pt x="256" y="1364"/>
                    </a:lnTo>
                    <a:lnTo>
                      <a:pt x="256" y="1350"/>
                    </a:lnTo>
                    <a:lnTo>
                      <a:pt x="256" y="1350"/>
                    </a:lnTo>
                    <a:lnTo>
                      <a:pt x="250" y="1340"/>
                    </a:lnTo>
                    <a:lnTo>
                      <a:pt x="244" y="1332"/>
                    </a:lnTo>
                    <a:lnTo>
                      <a:pt x="234" y="1326"/>
                    </a:lnTo>
                    <a:lnTo>
                      <a:pt x="226" y="1324"/>
                    </a:lnTo>
                    <a:lnTo>
                      <a:pt x="206" y="1322"/>
                    </a:lnTo>
                    <a:lnTo>
                      <a:pt x="198" y="1320"/>
                    </a:lnTo>
                    <a:lnTo>
                      <a:pt x="190" y="1318"/>
                    </a:lnTo>
                    <a:lnTo>
                      <a:pt x="190" y="1318"/>
                    </a:lnTo>
                    <a:lnTo>
                      <a:pt x="174" y="1302"/>
                    </a:lnTo>
                    <a:lnTo>
                      <a:pt x="174" y="1302"/>
                    </a:lnTo>
                    <a:lnTo>
                      <a:pt x="150" y="1258"/>
                    </a:lnTo>
                    <a:lnTo>
                      <a:pt x="150" y="1258"/>
                    </a:lnTo>
                    <a:lnTo>
                      <a:pt x="114" y="1250"/>
                    </a:lnTo>
                    <a:lnTo>
                      <a:pt x="114" y="1250"/>
                    </a:lnTo>
                    <a:lnTo>
                      <a:pt x="112" y="1242"/>
                    </a:lnTo>
                    <a:lnTo>
                      <a:pt x="112" y="1232"/>
                    </a:lnTo>
                    <a:lnTo>
                      <a:pt x="112" y="1224"/>
                    </a:lnTo>
                    <a:lnTo>
                      <a:pt x="114" y="1216"/>
                    </a:lnTo>
                    <a:lnTo>
                      <a:pt x="120" y="1200"/>
                    </a:lnTo>
                    <a:lnTo>
                      <a:pt x="126" y="1186"/>
                    </a:lnTo>
                    <a:lnTo>
                      <a:pt x="126" y="1186"/>
                    </a:lnTo>
                    <a:lnTo>
                      <a:pt x="124" y="1174"/>
                    </a:lnTo>
                    <a:lnTo>
                      <a:pt x="122" y="1162"/>
                    </a:lnTo>
                    <a:lnTo>
                      <a:pt x="118" y="1152"/>
                    </a:lnTo>
                    <a:lnTo>
                      <a:pt x="112" y="1144"/>
                    </a:lnTo>
                    <a:lnTo>
                      <a:pt x="98" y="1128"/>
                    </a:lnTo>
                    <a:lnTo>
                      <a:pt x="84" y="1114"/>
                    </a:lnTo>
                    <a:lnTo>
                      <a:pt x="84" y="1114"/>
                    </a:lnTo>
                    <a:lnTo>
                      <a:pt x="38" y="1092"/>
                    </a:lnTo>
                    <a:lnTo>
                      <a:pt x="38" y="1092"/>
                    </a:lnTo>
                    <a:lnTo>
                      <a:pt x="32" y="1084"/>
                    </a:lnTo>
                    <a:lnTo>
                      <a:pt x="32" y="1084"/>
                    </a:lnTo>
                    <a:lnTo>
                      <a:pt x="32" y="1062"/>
                    </a:lnTo>
                    <a:lnTo>
                      <a:pt x="32" y="1056"/>
                    </a:lnTo>
                    <a:lnTo>
                      <a:pt x="36" y="1054"/>
                    </a:lnTo>
                    <a:lnTo>
                      <a:pt x="40" y="1050"/>
                    </a:lnTo>
                    <a:lnTo>
                      <a:pt x="46" y="1048"/>
                    </a:lnTo>
                    <a:lnTo>
                      <a:pt x="66" y="1038"/>
                    </a:lnTo>
                    <a:lnTo>
                      <a:pt x="66" y="1038"/>
                    </a:lnTo>
                    <a:lnTo>
                      <a:pt x="78" y="1028"/>
                    </a:lnTo>
                    <a:lnTo>
                      <a:pt x="82" y="1024"/>
                    </a:lnTo>
                    <a:lnTo>
                      <a:pt x="86" y="1018"/>
                    </a:lnTo>
                    <a:lnTo>
                      <a:pt x="86" y="1018"/>
                    </a:lnTo>
                    <a:lnTo>
                      <a:pt x="86" y="920"/>
                    </a:lnTo>
                    <a:lnTo>
                      <a:pt x="86" y="920"/>
                    </a:lnTo>
                    <a:lnTo>
                      <a:pt x="82" y="904"/>
                    </a:lnTo>
                    <a:lnTo>
                      <a:pt x="76" y="894"/>
                    </a:lnTo>
                    <a:lnTo>
                      <a:pt x="68" y="888"/>
                    </a:lnTo>
                    <a:lnTo>
                      <a:pt x="60" y="886"/>
                    </a:lnTo>
                    <a:lnTo>
                      <a:pt x="50" y="884"/>
                    </a:lnTo>
                    <a:lnTo>
                      <a:pt x="40" y="884"/>
                    </a:lnTo>
                    <a:lnTo>
                      <a:pt x="20" y="884"/>
                    </a:lnTo>
                    <a:lnTo>
                      <a:pt x="20" y="884"/>
                    </a:lnTo>
                    <a:lnTo>
                      <a:pt x="14" y="888"/>
                    </a:lnTo>
                    <a:lnTo>
                      <a:pt x="10" y="894"/>
                    </a:lnTo>
                    <a:lnTo>
                      <a:pt x="10" y="894"/>
                    </a:lnTo>
                    <a:lnTo>
                      <a:pt x="8" y="894"/>
                    </a:lnTo>
                    <a:lnTo>
                      <a:pt x="8" y="898"/>
                    </a:lnTo>
                    <a:lnTo>
                      <a:pt x="8" y="898"/>
                    </a:lnTo>
                    <a:lnTo>
                      <a:pt x="2" y="882"/>
                    </a:lnTo>
                    <a:lnTo>
                      <a:pt x="0" y="872"/>
                    </a:lnTo>
                    <a:lnTo>
                      <a:pt x="0" y="864"/>
                    </a:lnTo>
                    <a:lnTo>
                      <a:pt x="2" y="856"/>
                    </a:lnTo>
                    <a:lnTo>
                      <a:pt x="2" y="856"/>
                    </a:lnTo>
                    <a:lnTo>
                      <a:pt x="26" y="844"/>
                    </a:lnTo>
                    <a:lnTo>
                      <a:pt x="26" y="844"/>
                    </a:lnTo>
                    <a:lnTo>
                      <a:pt x="26" y="820"/>
                    </a:lnTo>
                    <a:lnTo>
                      <a:pt x="26" y="820"/>
                    </a:lnTo>
                    <a:lnTo>
                      <a:pt x="18" y="808"/>
                    </a:lnTo>
                    <a:lnTo>
                      <a:pt x="12" y="802"/>
                    </a:lnTo>
                    <a:lnTo>
                      <a:pt x="8" y="798"/>
                    </a:lnTo>
                    <a:lnTo>
                      <a:pt x="8" y="796"/>
                    </a:lnTo>
                    <a:lnTo>
                      <a:pt x="16" y="792"/>
                    </a:lnTo>
                    <a:lnTo>
                      <a:pt x="26" y="786"/>
                    </a:lnTo>
                    <a:lnTo>
                      <a:pt x="40" y="778"/>
                    </a:lnTo>
                    <a:lnTo>
                      <a:pt x="40" y="778"/>
                    </a:lnTo>
                    <a:lnTo>
                      <a:pt x="64" y="742"/>
                    </a:lnTo>
                    <a:lnTo>
                      <a:pt x="64" y="742"/>
                    </a:lnTo>
                    <a:lnTo>
                      <a:pt x="106" y="726"/>
                    </a:lnTo>
                    <a:lnTo>
                      <a:pt x="106" y="726"/>
                    </a:lnTo>
                    <a:lnTo>
                      <a:pt x="136" y="724"/>
                    </a:lnTo>
                    <a:lnTo>
                      <a:pt x="160" y="722"/>
                    </a:lnTo>
                    <a:lnTo>
                      <a:pt x="186" y="716"/>
                    </a:lnTo>
                    <a:lnTo>
                      <a:pt x="214" y="704"/>
                    </a:lnTo>
                    <a:lnTo>
                      <a:pt x="214" y="704"/>
                    </a:lnTo>
                    <a:lnTo>
                      <a:pt x="232" y="704"/>
                    </a:lnTo>
                    <a:lnTo>
                      <a:pt x="232" y="704"/>
                    </a:lnTo>
                    <a:lnTo>
                      <a:pt x="232" y="716"/>
                    </a:lnTo>
                    <a:lnTo>
                      <a:pt x="236" y="732"/>
                    </a:lnTo>
                    <a:lnTo>
                      <a:pt x="240" y="738"/>
                    </a:lnTo>
                    <a:lnTo>
                      <a:pt x="246" y="746"/>
                    </a:lnTo>
                    <a:lnTo>
                      <a:pt x="254" y="752"/>
                    </a:lnTo>
                    <a:lnTo>
                      <a:pt x="262" y="756"/>
                    </a:lnTo>
                    <a:lnTo>
                      <a:pt x="262" y="756"/>
                    </a:lnTo>
                    <a:lnTo>
                      <a:pt x="274" y="756"/>
                    </a:lnTo>
                    <a:lnTo>
                      <a:pt x="284" y="754"/>
                    </a:lnTo>
                    <a:lnTo>
                      <a:pt x="296" y="752"/>
                    </a:lnTo>
                    <a:lnTo>
                      <a:pt x="308" y="746"/>
                    </a:lnTo>
                    <a:lnTo>
                      <a:pt x="308" y="746"/>
                    </a:lnTo>
                    <a:lnTo>
                      <a:pt x="338" y="706"/>
                    </a:lnTo>
                    <a:lnTo>
                      <a:pt x="338" y="706"/>
                    </a:lnTo>
                    <a:lnTo>
                      <a:pt x="362" y="708"/>
                    </a:lnTo>
                    <a:lnTo>
                      <a:pt x="374" y="708"/>
                    </a:lnTo>
                    <a:lnTo>
                      <a:pt x="388" y="706"/>
                    </a:lnTo>
                    <a:lnTo>
                      <a:pt x="388" y="706"/>
                    </a:lnTo>
                    <a:lnTo>
                      <a:pt x="402" y="694"/>
                    </a:lnTo>
                    <a:lnTo>
                      <a:pt x="418" y="684"/>
                    </a:lnTo>
                    <a:lnTo>
                      <a:pt x="418" y="684"/>
                    </a:lnTo>
                    <a:lnTo>
                      <a:pt x="436" y="682"/>
                    </a:lnTo>
                    <a:lnTo>
                      <a:pt x="436" y="682"/>
                    </a:lnTo>
                    <a:lnTo>
                      <a:pt x="458" y="690"/>
                    </a:lnTo>
                    <a:lnTo>
                      <a:pt x="472" y="694"/>
                    </a:lnTo>
                    <a:lnTo>
                      <a:pt x="488" y="696"/>
                    </a:lnTo>
                    <a:lnTo>
                      <a:pt x="488" y="696"/>
                    </a:lnTo>
                    <a:lnTo>
                      <a:pt x="498" y="692"/>
                    </a:lnTo>
                    <a:lnTo>
                      <a:pt x="510" y="688"/>
                    </a:lnTo>
                    <a:lnTo>
                      <a:pt x="536" y="686"/>
                    </a:lnTo>
                    <a:lnTo>
                      <a:pt x="562" y="682"/>
                    </a:lnTo>
                    <a:lnTo>
                      <a:pt x="576" y="678"/>
                    </a:lnTo>
                    <a:lnTo>
                      <a:pt x="588" y="674"/>
                    </a:lnTo>
                    <a:lnTo>
                      <a:pt x="588" y="674"/>
                    </a:lnTo>
                    <a:lnTo>
                      <a:pt x="628" y="650"/>
                    </a:lnTo>
                    <a:lnTo>
                      <a:pt x="628" y="650"/>
                    </a:lnTo>
                    <a:lnTo>
                      <a:pt x="638" y="620"/>
                    </a:lnTo>
                    <a:lnTo>
                      <a:pt x="638" y="620"/>
                    </a:lnTo>
                    <a:lnTo>
                      <a:pt x="648" y="616"/>
                    </a:lnTo>
                    <a:lnTo>
                      <a:pt x="656" y="608"/>
                    </a:lnTo>
                    <a:lnTo>
                      <a:pt x="662" y="600"/>
                    </a:lnTo>
                    <a:lnTo>
                      <a:pt x="668" y="590"/>
                    </a:lnTo>
                    <a:lnTo>
                      <a:pt x="676" y="568"/>
                    </a:lnTo>
                    <a:lnTo>
                      <a:pt x="682" y="550"/>
                    </a:lnTo>
                    <a:lnTo>
                      <a:pt x="682" y="550"/>
                    </a:lnTo>
                    <a:lnTo>
                      <a:pt x="700" y="542"/>
                    </a:lnTo>
                    <a:lnTo>
                      <a:pt x="708" y="536"/>
                    </a:lnTo>
                    <a:lnTo>
                      <a:pt x="716" y="528"/>
                    </a:lnTo>
                    <a:lnTo>
                      <a:pt x="716" y="528"/>
                    </a:lnTo>
                    <a:lnTo>
                      <a:pt x="730" y="496"/>
                    </a:lnTo>
                    <a:lnTo>
                      <a:pt x="730" y="496"/>
                    </a:lnTo>
                    <a:lnTo>
                      <a:pt x="732" y="438"/>
                    </a:lnTo>
                    <a:lnTo>
                      <a:pt x="732" y="438"/>
                    </a:lnTo>
                    <a:lnTo>
                      <a:pt x="726" y="414"/>
                    </a:lnTo>
                    <a:lnTo>
                      <a:pt x="726" y="414"/>
                    </a:lnTo>
                    <a:lnTo>
                      <a:pt x="728" y="392"/>
                    </a:lnTo>
                    <a:lnTo>
                      <a:pt x="732" y="370"/>
                    </a:lnTo>
                    <a:lnTo>
                      <a:pt x="732" y="358"/>
                    </a:lnTo>
                    <a:lnTo>
                      <a:pt x="732" y="350"/>
                    </a:lnTo>
                    <a:lnTo>
                      <a:pt x="730" y="342"/>
                    </a:lnTo>
                    <a:lnTo>
                      <a:pt x="726" y="334"/>
                    </a:lnTo>
                    <a:lnTo>
                      <a:pt x="726" y="334"/>
                    </a:lnTo>
                    <a:lnTo>
                      <a:pt x="722" y="324"/>
                    </a:lnTo>
                    <a:lnTo>
                      <a:pt x="722" y="324"/>
                    </a:lnTo>
                    <a:lnTo>
                      <a:pt x="772" y="326"/>
                    </a:lnTo>
                    <a:lnTo>
                      <a:pt x="798" y="328"/>
                    </a:lnTo>
                    <a:lnTo>
                      <a:pt x="824" y="332"/>
                    </a:lnTo>
                    <a:lnTo>
                      <a:pt x="824" y="332"/>
                    </a:lnTo>
                    <a:lnTo>
                      <a:pt x="834" y="334"/>
                    </a:lnTo>
                    <a:lnTo>
                      <a:pt x="842" y="338"/>
                    </a:lnTo>
                    <a:lnTo>
                      <a:pt x="860" y="340"/>
                    </a:lnTo>
                    <a:lnTo>
                      <a:pt x="882" y="344"/>
                    </a:lnTo>
                    <a:lnTo>
                      <a:pt x="892" y="350"/>
                    </a:lnTo>
                    <a:lnTo>
                      <a:pt x="904" y="356"/>
                    </a:lnTo>
                    <a:lnTo>
                      <a:pt x="904" y="356"/>
                    </a:lnTo>
                    <a:lnTo>
                      <a:pt x="918" y="356"/>
                    </a:lnTo>
                    <a:lnTo>
                      <a:pt x="918" y="356"/>
                    </a:lnTo>
                    <a:lnTo>
                      <a:pt x="932" y="342"/>
                    </a:lnTo>
                    <a:lnTo>
                      <a:pt x="932" y="342"/>
                    </a:lnTo>
                    <a:lnTo>
                      <a:pt x="932" y="328"/>
                    </a:lnTo>
                    <a:lnTo>
                      <a:pt x="932" y="328"/>
                    </a:lnTo>
                    <a:lnTo>
                      <a:pt x="928" y="314"/>
                    </a:lnTo>
                    <a:lnTo>
                      <a:pt x="926" y="302"/>
                    </a:lnTo>
                    <a:lnTo>
                      <a:pt x="930" y="290"/>
                    </a:lnTo>
                    <a:lnTo>
                      <a:pt x="934" y="280"/>
                    </a:lnTo>
                    <a:lnTo>
                      <a:pt x="934" y="280"/>
                    </a:lnTo>
                    <a:lnTo>
                      <a:pt x="972" y="234"/>
                    </a:lnTo>
                    <a:lnTo>
                      <a:pt x="972" y="234"/>
                    </a:lnTo>
                    <a:lnTo>
                      <a:pt x="978" y="214"/>
                    </a:lnTo>
                    <a:lnTo>
                      <a:pt x="984" y="200"/>
                    </a:lnTo>
                    <a:lnTo>
                      <a:pt x="994" y="186"/>
                    </a:lnTo>
                    <a:lnTo>
                      <a:pt x="1008" y="172"/>
                    </a:lnTo>
                    <a:lnTo>
                      <a:pt x="1008" y="172"/>
                    </a:lnTo>
                    <a:lnTo>
                      <a:pt x="1012" y="160"/>
                    </a:lnTo>
                    <a:lnTo>
                      <a:pt x="1016" y="154"/>
                    </a:lnTo>
                    <a:lnTo>
                      <a:pt x="1018" y="152"/>
                    </a:lnTo>
                    <a:lnTo>
                      <a:pt x="1022" y="150"/>
                    </a:lnTo>
                    <a:lnTo>
                      <a:pt x="1034" y="150"/>
                    </a:lnTo>
                    <a:lnTo>
                      <a:pt x="1034" y="150"/>
                    </a:lnTo>
                    <a:lnTo>
                      <a:pt x="1092" y="186"/>
                    </a:lnTo>
                    <a:lnTo>
                      <a:pt x="1092" y="186"/>
                    </a:lnTo>
                    <a:lnTo>
                      <a:pt x="1104" y="188"/>
                    </a:lnTo>
                    <a:lnTo>
                      <a:pt x="1118" y="190"/>
                    </a:lnTo>
                    <a:lnTo>
                      <a:pt x="1134" y="194"/>
                    </a:lnTo>
                    <a:lnTo>
                      <a:pt x="1142" y="198"/>
                    </a:lnTo>
                    <a:lnTo>
                      <a:pt x="1150" y="204"/>
                    </a:lnTo>
                    <a:lnTo>
                      <a:pt x="1150" y="204"/>
                    </a:lnTo>
                    <a:lnTo>
                      <a:pt x="1172" y="204"/>
                    </a:lnTo>
                    <a:lnTo>
                      <a:pt x="1184" y="204"/>
                    </a:lnTo>
                    <a:lnTo>
                      <a:pt x="1196" y="202"/>
                    </a:lnTo>
                    <a:lnTo>
                      <a:pt x="1208" y="198"/>
                    </a:lnTo>
                    <a:lnTo>
                      <a:pt x="1218" y="194"/>
                    </a:lnTo>
                    <a:lnTo>
                      <a:pt x="1226" y="186"/>
                    </a:lnTo>
                    <a:lnTo>
                      <a:pt x="1232" y="174"/>
                    </a:lnTo>
                    <a:lnTo>
                      <a:pt x="1232" y="174"/>
                    </a:lnTo>
                    <a:lnTo>
                      <a:pt x="1226" y="106"/>
                    </a:lnTo>
                    <a:lnTo>
                      <a:pt x="1226" y="106"/>
                    </a:lnTo>
                    <a:lnTo>
                      <a:pt x="1236" y="88"/>
                    </a:lnTo>
                    <a:lnTo>
                      <a:pt x="1246" y="76"/>
                    </a:lnTo>
                    <a:lnTo>
                      <a:pt x="1258" y="68"/>
                    </a:lnTo>
                    <a:lnTo>
                      <a:pt x="1270" y="62"/>
                    </a:lnTo>
                    <a:lnTo>
                      <a:pt x="1284" y="58"/>
                    </a:lnTo>
                    <a:lnTo>
                      <a:pt x="1298" y="56"/>
                    </a:lnTo>
                    <a:lnTo>
                      <a:pt x="1336" y="52"/>
                    </a:lnTo>
                    <a:lnTo>
                      <a:pt x="1336" y="52"/>
                    </a:lnTo>
                    <a:lnTo>
                      <a:pt x="1340" y="50"/>
                    </a:lnTo>
                    <a:lnTo>
                      <a:pt x="1344" y="46"/>
                    </a:lnTo>
                    <a:lnTo>
                      <a:pt x="1352" y="36"/>
                    </a:lnTo>
                    <a:lnTo>
                      <a:pt x="1360" y="14"/>
                    </a:lnTo>
                    <a:lnTo>
                      <a:pt x="1360" y="14"/>
                    </a:lnTo>
                    <a:lnTo>
                      <a:pt x="1374" y="0"/>
                    </a:lnTo>
                    <a:lnTo>
                      <a:pt x="1374" y="0"/>
                    </a:lnTo>
                    <a:lnTo>
                      <a:pt x="1418" y="0"/>
                    </a:lnTo>
                    <a:lnTo>
                      <a:pt x="1418" y="0"/>
                    </a:lnTo>
                    <a:lnTo>
                      <a:pt x="1420" y="2"/>
                    </a:lnTo>
                    <a:lnTo>
                      <a:pt x="1424" y="8"/>
                    </a:lnTo>
                    <a:lnTo>
                      <a:pt x="1426" y="22"/>
                    </a:lnTo>
                    <a:lnTo>
                      <a:pt x="1430" y="40"/>
                    </a:lnTo>
                    <a:lnTo>
                      <a:pt x="1436" y="58"/>
                    </a:lnTo>
                    <a:lnTo>
                      <a:pt x="1436" y="58"/>
                    </a:lnTo>
                    <a:lnTo>
                      <a:pt x="1480" y="124"/>
                    </a:lnTo>
                    <a:lnTo>
                      <a:pt x="1480" y="124"/>
                    </a:lnTo>
                    <a:lnTo>
                      <a:pt x="1504" y="134"/>
                    </a:lnTo>
                    <a:lnTo>
                      <a:pt x="1538" y="144"/>
                    </a:lnTo>
                    <a:lnTo>
                      <a:pt x="1538" y="144"/>
                    </a:lnTo>
                    <a:lnTo>
                      <a:pt x="1568" y="164"/>
                    </a:lnTo>
                    <a:lnTo>
                      <a:pt x="1568" y="164"/>
                    </a:lnTo>
                    <a:lnTo>
                      <a:pt x="1584" y="190"/>
                    </a:lnTo>
                    <a:lnTo>
                      <a:pt x="1584" y="190"/>
                    </a:lnTo>
                    <a:lnTo>
                      <a:pt x="1590" y="242"/>
                    </a:lnTo>
                    <a:lnTo>
                      <a:pt x="1590" y="242"/>
                    </a:lnTo>
                    <a:lnTo>
                      <a:pt x="1610" y="280"/>
                    </a:lnTo>
                    <a:lnTo>
                      <a:pt x="1610" y="280"/>
                    </a:lnTo>
                    <a:lnTo>
                      <a:pt x="1612" y="298"/>
                    </a:lnTo>
                    <a:lnTo>
                      <a:pt x="1612" y="320"/>
                    </a:lnTo>
                    <a:lnTo>
                      <a:pt x="1612" y="332"/>
                    </a:lnTo>
                    <a:lnTo>
                      <a:pt x="1610" y="342"/>
                    </a:lnTo>
                    <a:lnTo>
                      <a:pt x="1606" y="354"/>
                    </a:lnTo>
                    <a:lnTo>
                      <a:pt x="1602" y="364"/>
                    </a:lnTo>
                    <a:lnTo>
                      <a:pt x="1602" y="364"/>
                    </a:lnTo>
                    <a:lnTo>
                      <a:pt x="1580" y="378"/>
                    </a:lnTo>
                    <a:lnTo>
                      <a:pt x="1574" y="382"/>
                    </a:lnTo>
                    <a:lnTo>
                      <a:pt x="1572" y="386"/>
                    </a:lnTo>
                    <a:lnTo>
                      <a:pt x="1568" y="390"/>
                    </a:lnTo>
                    <a:lnTo>
                      <a:pt x="1568" y="396"/>
                    </a:lnTo>
                    <a:lnTo>
                      <a:pt x="1566" y="420"/>
                    </a:lnTo>
                    <a:lnTo>
                      <a:pt x="1566" y="420"/>
                    </a:lnTo>
                    <a:lnTo>
                      <a:pt x="1570" y="440"/>
                    </a:lnTo>
                    <a:lnTo>
                      <a:pt x="1574" y="452"/>
                    </a:lnTo>
                    <a:lnTo>
                      <a:pt x="1582" y="466"/>
                    </a:lnTo>
                    <a:lnTo>
                      <a:pt x="1582" y="466"/>
                    </a:lnTo>
                    <a:lnTo>
                      <a:pt x="1614" y="488"/>
                    </a:lnTo>
                    <a:lnTo>
                      <a:pt x="1614" y="488"/>
                    </a:lnTo>
                    <a:lnTo>
                      <a:pt x="1662" y="500"/>
                    </a:lnTo>
                    <a:lnTo>
                      <a:pt x="1662" y="500"/>
                    </a:lnTo>
                    <a:lnTo>
                      <a:pt x="1674" y="506"/>
                    </a:lnTo>
                    <a:lnTo>
                      <a:pt x="1688" y="512"/>
                    </a:lnTo>
                    <a:lnTo>
                      <a:pt x="1700" y="516"/>
                    </a:lnTo>
                    <a:lnTo>
                      <a:pt x="1714" y="520"/>
                    </a:lnTo>
                    <a:lnTo>
                      <a:pt x="1744" y="524"/>
                    </a:lnTo>
                    <a:lnTo>
                      <a:pt x="1778" y="526"/>
                    </a:lnTo>
                    <a:lnTo>
                      <a:pt x="1778" y="526"/>
                    </a:lnTo>
                    <a:lnTo>
                      <a:pt x="1790" y="534"/>
                    </a:lnTo>
                    <a:lnTo>
                      <a:pt x="1806" y="546"/>
                    </a:lnTo>
                    <a:lnTo>
                      <a:pt x="1836" y="576"/>
                    </a:lnTo>
                    <a:lnTo>
                      <a:pt x="1836" y="576"/>
                    </a:lnTo>
                    <a:lnTo>
                      <a:pt x="1882" y="614"/>
                    </a:lnTo>
                    <a:lnTo>
                      <a:pt x="1882" y="614"/>
                    </a:lnTo>
                    <a:lnTo>
                      <a:pt x="1894" y="616"/>
                    </a:lnTo>
                    <a:lnTo>
                      <a:pt x="1906" y="620"/>
                    </a:lnTo>
                    <a:lnTo>
                      <a:pt x="1918" y="628"/>
                    </a:lnTo>
                    <a:lnTo>
                      <a:pt x="1930" y="640"/>
                    </a:lnTo>
                    <a:lnTo>
                      <a:pt x="1930" y="640"/>
                    </a:lnTo>
                    <a:lnTo>
                      <a:pt x="1938" y="672"/>
                    </a:lnTo>
                    <a:lnTo>
                      <a:pt x="1944" y="690"/>
                    </a:lnTo>
                    <a:lnTo>
                      <a:pt x="1952" y="710"/>
                    </a:lnTo>
                    <a:lnTo>
                      <a:pt x="1952" y="710"/>
                    </a:lnTo>
                    <a:lnTo>
                      <a:pt x="1964" y="718"/>
                    </a:lnTo>
                    <a:lnTo>
                      <a:pt x="1968" y="724"/>
                    </a:lnTo>
                    <a:lnTo>
                      <a:pt x="1974" y="736"/>
                    </a:lnTo>
                    <a:lnTo>
                      <a:pt x="1974" y="736"/>
                    </a:lnTo>
                    <a:lnTo>
                      <a:pt x="1972" y="766"/>
                    </a:lnTo>
                    <a:lnTo>
                      <a:pt x="1972" y="766"/>
                    </a:lnTo>
                    <a:lnTo>
                      <a:pt x="1980" y="788"/>
                    </a:lnTo>
                    <a:lnTo>
                      <a:pt x="1980" y="788"/>
                    </a:lnTo>
                    <a:lnTo>
                      <a:pt x="1968" y="796"/>
                    </a:lnTo>
                    <a:lnTo>
                      <a:pt x="1960" y="804"/>
                    </a:lnTo>
                    <a:lnTo>
                      <a:pt x="1956" y="814"/>
                    </a:lnTo>
                    <a:lnTo>
                      <a:pt x="1952" y="832"/>
                    </a:lnTo>
                    <a:lnTo>
                      <a:pt x="1952" y="832"/>
                    </a:lnTo>
                    <a:lnTo>
                      <a:pt x="1952" y="864"/>
                    </a:lnTo>
                    <a:lnTo>
                      <a:pt x="1952" y="864"/>
                    </a:lnTo>
                    <a:lnTo>
                      <a:pt x="1958" y="902"/>
                    </a:lnTo>
                    <a:lnTo>
                      <a:pt x="1958" y="902"/>
                    </a:lnTo>
                    <a:lnTo>
                      <a:pt x="1952" y="906"/>
                    </a:lnTo>
                    <a:lnTo>
                      <a:pt x="1952" y="906"/>
                    </a:lnTo>
                    <a:lnTo>
                      <a:pt x="1878" y="908"/>
                    </a:lnTo>
                    <a:lnTo>
                      <a:pt x="1878" y="908"/>
                    </a:lnTo>
                    <a:lnTo>
                      <a:pt x="1844" y="914"/>
                    </a:lnTo>
                    <a:lnTo>
                      <a:pt x="1830" y="918"/>
                    </a:lnTo>
                    <a:lnTo>
                      <a:pt x="1818" y="922"/>
                    </a:lnTo>
                    <a:lnTo>
                      <a:pt x="1808" y="930"/>
                    </a:lnTo>
                    <a:lnTo>
                      <a:pt x="1798" y="940"/>
                    </a:lnTo>
                    <a:lnTo>
                      <a:pt x="1792" y="952"/>
                    </a:lnTo>
                    <a:lnTo>
                      <a:pt x="1786" y="968"/>
                    </a:lnTo>
                    <a:lnTo>
                      <a:pt x="1786" y="968"/>
                    </a:lnTo>
                    <a:lnTo>
                      <a:pt x="1774" y="980"/>
                    </a:lnTo>
                    <a:lnTo>
                      <a:pt x="1766" y="990"/>
                    </a:lnTo>
                    <a:lnTo>
                      <a:pt x="1760" y="1002"/>
                    </a:lnTo>
                    <a:lnTo>
                      <a:pt x="1754" y="1018"/>
                    </a:lnTo>
                    <a:lnTo>
                      <a:pt x="1754" y="1018"/>
                    </a:lnTo>
                    <a:lnTo>
                      <a:pt x="1744" y="1024"/>
                    </a:lnTo>
                    <a:lnTo>
                      <a:pt x="1732" y="1028"/>
                    </a:lnTo>
                    <a:lnTo>
                      <a:pt x="1710" y="1032"/>
                    </a:lnTo>
                    <a:lnTo>
                      <a:pt x="1690" y="1034"/>
                    </a:lnTo>
                    <a:lnTo>
                      <a:pt x="1672" y="1034"/>
                    </a:lnTo>
                    <a:lnTo>
                      <a:pt x="1672" y="1034"/>
                    </a:lnTo>
                    <a:lnTo>
                      <a:pt x="1670" y="1044"/>
                    </a:lnTo>
                    <a:lnTo>
                      <a:pt x="1664" y="1056"/>
                    </a:lnTo>
                    <a:lnTo>
                      <a:pt x="1656" y="1066"/>
                    </a:lnTo>
                    <a:lnTo>
                      <a:pt x="1648" y="1074"/>
                    </a:lnTo>
                    <a:lnTo>
                      <a:pt x="1648" y="1074"/>
                    </a:lnTo>
                    <a:lnTo>
                      <a:pt x="1644" y="1082"/>
                    </a:lnTo>
                    <a:lnTo>
                      <a:pt x="1644" y="1090"/>
                    </a:lnTo>
                    <a:lnTo>
                      <a:pt x="1646" y="1106"/>
                    </a:lnTo>
                    <a:lnTo>
                      <a:pt x="1652" y="1124"/>
                    </a:lnTo>
                    <a:lnTo>
                      <a:pt x="1658" y="1146"/>
                    </a:lnTo>
                    <a:lnTo>
                      <a:pt x="1658" y="1146"/>
                    </a:lnTo>
                    <a:lnTo>
                      <a:pt x="1660" y="1170"/>
                    </a:lnTo>
                    <a:lnTo>
                      <a:pt x="1660" y="1170"/>
                    </a:lnTo>
                    <a:lnTo>
                      <a:pt x="1604" y="1182"/>
                    </a:lnTo>
                    <a:lnTo>
                      <a:pt x="1604" y="1182"/>
                    </a:lnTo>
                    <a:lnTo>
                      <a:pt x="1592" y="1188"/>
                    </a:lnTo>
                    <a:lnTo>
                      <a:pt x="1580" y="1194"/>
                    </a:lnTo>
                    <a:lnTo>
                      <a:pt x="1560" y="1206"/>
                    </a:lnTo>
                    <a:lnTo>
                      <a:pt x="1560" y="1206"/>
                    </a:lnTo>
                    <a:lnTo>
                      <a:pt x="1526" y="1214"/>
                    </a:lnTo>
                    <a:lnTo>
                      <a:pt x="1490" y="1220"/>
                    </a:lnTo>
                    <a:lnTo>
                      <a:pt x="1458" y="1224"/>
                    </a:lnTo>
                    <a:lnTo>
                      <a:pt x="1426" y="1224"/>
                    </a:lnTo>
                    <a:lnTo>
                      <a:pt x="1426" y="1224"/>
                    </a:lnTo>
                    <a:lnTo>
                      <a:pt x="1408" y="1228"/>
                    </a:lnTo>
                    <a:lnTo>
                      <a:pt x="1396" y="1236"/>
                    </a:lnTo>
                    <a:lnTo>
                      <a:pt x="1396" y="1236"/>
                    </a:lnTo>
                    <a:lnTo>
                      <a:pt x="1396" y="1244"/>
                    </a:lnTo>
                    <a:lnTo>
                      <a:pt x="1398" y="1250"/>
                    </a:lnTo>
                    <a:lnTo>
                      <a:pt x="1402" y="1258"/>
                    </a:lnTo>
                    <a:lnTo>
                      <a:pt x="1412" y="1272"/>
                    </a:lnTo>
                    <a:lnTo>
                      <a:pt x="1412" y="1272"/>
                    </a:lnTo>
                    <a:lnTo>
                      <a:pt x="1406" y="1280"/>
                    </a:lnTo>
                    <a:lnTo>
                      <a:pt x="1404" y="1288"/>
                    </a:lnTo>
                    <a:lnTo>
                      <a:pt x="1404" y="1294"/>
                    </a:lnTo>
                    <a:lnTo>
                      <a:pt x="1408" y="1302"/>
                    </a:lnTo>
                    <a:lnTo>
                      <a:pt x="1412" y="1308"/>
                    </a:lnTo>
                    <a:lnTo>
                      <a:pt x="1420" y="1314"/>
                    </a:lnTo>
                    <a:lnTo>
                      <a:pt x="1438" y="1328"/>
                    </a:lnTo>
                    <a:lnTo>
                      <a:pt x="1438" y="1328"/>
                    </a:lnTo>
                    <a:lnTo>
                      <a:pt x="1460" y="1360"/>
                    </a:lnTo>
                    <a:lnTo>
                      <a:pt x="1460" y="1360"/>
                    </a:lnTo>
                    <a:lnTo>
                      <a:pt x="1468" y="1364"/>
                    </a:lnTo>
                    <a:lnTo>
                      <a:pt x="1474" y="1370"/>
                    </a:lnTo>
                    <a:lnTo>
                      <a:pt x="1476" y="1374"/>
                    </a:lnTo>
                    <a:lnTo>
                      <a:pt x="1476" y="1380"/>
                    </a:lnTo>
                    <a:lnTo>
                      <a:pt x="1476" y="1396"/>
                    </a:lnTo>
                    <a:lnTo>
                      <a:pt x="1476" y="1396"/>
                    </a:lnTo>
                    <a:lnTo>
                      <a:pt x="1464" y="1408"/>
                    </a:lnTo>
                    <a:lnTo>
                      <a:pt x="1464" y="1408"/>
                    </a:lnTo>
                    <a:lnTo>
                      <a:pt x="1444" y="1418"/>
                    </a:lnTo>
                    <a:lnTo>
                      <a:pt x="1438" y="1422"/>
                    </a:lnTo>
                    <a:lnTo>
                      <a:pt x="1434" y="1426"/>
                    </a:lnTo>
                    <a:lnTo>
                      <a:pt x="1430" y="1432"/>
                    </a:lnTo>
                    <a:lnTo>
                      <a:pt x="1428" y="1438"/>
                    </a:lnTo>
                    <a:lnTo>
                      <a:pt x="1428" y="1460"/>
                    </a:lnTo>
                    <a:lnTo>
                      <a:pt x="1428" y="1460"/>
                    </a:lnTo>
                    <a:lnTo>
                      <a:pt x="1434" y="1466"/>
                    </a:lnTo>
                    <a:lnTo>
                      <a:pt x="1442" y="1476"/>
                    </a:lnTo>
                    <a:lnTo>
                      <a:pt x="1448" y="1488"/>
                    </a:lnTo>
                    <a:lnTo>
                      <a:pt x="1450" y="1496"/>
                    </a:lnTo>
                    <a:lnTo>
                      <a:pt x="1450" y="1504"/>
                    </a:lnTo>
                    <a:lnTo>
                      <a:pt x="1450" y="1504"/>
                    </a:lnTo>
                    <a:lnTo>
                      <a:pt x="1440" y="1510"/>
                    </a:lnTo>
                    <a:lnTo>
                      <a:pt x="1430" y="1512"/>
                    </a:lnTo>
                    <a:lnTo>
                      <a:pt x="1416" y="1516"/>
                    </a:lnTo>
                    <a:lnTo>
                      <a:pt x="1416" y="1516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5" name="Freeform 39"/>
              <p:cNvSpPr>
                <a:spLocks/>
              </p:cNvSpPr>
              <p:nvPr/>
            </p:nvSpPr>
            <p:spPr bwMode="auto">
              <a:xfrm>
                <a:off x="3252788" y="2301875"/>
                <a:ext cx="2238375" cy="1905000"/>
              </a:xfrm>
              <a:custGeom>
                <a:avLst/>
                <a:gdLst>
                  <a:gd name="T0" fmla="*/ 1230 w 1410"/>
                  <a:gd name="T1" fmla="*/ 918 h 1200"/>
                  <a:gd name="T2" fmla="*/ 1196 w 1410"/>
                  <a:gd name="T3" fmla="*/ 976 h 1200"/>
                  <a:gd name="T4" fmla="*/ 1214 w 1410"/>
                  <a:gd name="T5" fmla="*/ 1092 h 1200"/>
                  <a:gd name="T6" fmla="*/ 1172 w 1410"/>
                  <a:gd name="T7" fmla="*/ 1136 h 1200"/>
                  <a:gd name="T8" fmla="*/ 1124 w 1410"/>
                  <a:gd name="T9" fmla="*/ 1194 h 1200"/>
                  <a:gd name="T10" fmla="*/ 1036 w 1410"/>
                  <a:gd name="T11" fmla="*/ 1182 h 1200"/>
                  <a:gd name="T12" fmla="*/ 972 w 1410"/>
                  <a:gd name="T13" fmla="*/ 1096 h 1200"/>
                  <a:gd name="T14" fmla="*/ 908 w 1410"/>
                  <a:gd name="T15" fmla="*/ 1054 h 1200"/>
                  <a:gd name="T16" fmla="*/ 834 w 1410"/>
                  <a:gd name="T17" fmla="*/ 1030 h 1200"/>
                  <a:gd name="T18" fmla="*/ 826 w 1410"/>
                  <a:gd name="T19" fmla="*/ 1080 h 1200"/>
                  <a:gd name="T20" fmla="*/ 788 w 1410"/>
                  <a:gd name="T21" fmla="*/ 1120 h 1200"/>
                  <a:gd name="T22" fmla="*/ 696 w 1410"/>
                  <a:gd name="T23" fmla="*/ 1046 h 1200"/>
                  <a:gd name="T24" fmla="*/ 764 w 1410"/>
                  <a:gd name="T25" fmla="*/ 1022 h 1200"/>
                  <a:gd name="T26" fmla="*/ 812 w 1410"/>
                  <a:gd name="T27" fmla="*/ 1010 h 1200"/>
                  <a:gd name="T28" fmla="*/ 818 w 1410"/>
                  <a:gd name="T29" fmla="*/ 922 h 1200"/>
                  <a:gd name="T30" fmla="*/ 878 w 1410"/>
                  <a:gd name="T31" fmla="*/ 860 h 1200"/>
                  <a:gd name="T32" fmla="*/ 876 w 1410"/>
                  <a:gd name="T33" fmla="*/ 776 h 1200"/>
                  <a:gd name="T34" fmla="*/ 846 w 1410"/>
                  <a:gd name="T35" fmla="*/ 662 h 1200"/>
                  <a:gd name="T36" fmla="*/ 760 w 1410"/>
                  <a:gd name="T37" fmla="*/ 608 h 1200"/>
                  <a:gd name="T38" fmla="*/ 638 w 1410"/>
                  <a:gd name="T39" fmla="*/ 510 h 1200"/>
                  <a:gd name="T40" fmla="*/ 506 w 1410"/>
                  <a:gd name="T41" fmla="*/ 456 h 1200"/>
                  <a:gd name="T42" fmla="*/ 412 w 1410"/>
                  <a:gd name="T43" fmla="*/ 428 h 1200"/>
                  <a:gd name="T44" fmla="*/ 356 w 1410"/>
                  <a:gd name="T45" fmla="*/ 460 h 1200"/>
                  <a:gd name="T46" fmla="*/ 318 w 1410"/>
                  <a:gd name="T47" fmla="*/ 494 h 1200"/>
                  <a:gd name="T48" fmla="*/ 182 w 1410"/>
                  <a:gd name="T49" fmla="*/ 398 h 1200"/>
                  <a:gd name="T50" fmla="*/ 42 w 1410"/>
                  <a:gd name="T51" fmla="*/ 378 h 1200"/>
                  <a:gd name="T52" fmla="*/ 8 w 1410"/>
                  <a:gd name="T53" fmla="*/ 326 h 1200"/>
                  <a:gd name="T54" fmla="*/ 12 w 1410"/>
                  <a:gd name="T55" fmla="*/ 278 h 1200"/>
                  <a:gd name="T56" fmla="*/ 100 w 1410"/>
                  <a:gd name="T57" fmla="*/ 232 h 1200"/>
                  <a:gd name="T58" fmla="*/ 156 w 1410"/>
                  <a:gd name="T59" fmla="*/ 146 h 1200"/>
                  <a:gd name="T60" fmla="*/ 274 w 1410"/>
                  <a:gd name="T61" fmla="*/ 120 h 1200"/>
                  <a:gd name="T62" fmla="*/ 308 w 1410"/>
                  <a:gd name="T63" fmla="*/ 38 h 1200"/>
                  <a:gd name="T64" fmla="*/ 346 w 1410"/>
                  <a:gd name="T65" fmla="*/ 4 h 1200"/>
                  <a:gd name="T66" fmla="*/ 450 w 1410"/>
                  <a:gd name="T67" fmla="*/ 90 h 1200"/>
                  <a:gd name="T68" fmla="*/ 446 w 1410"/>
                  <a:gd name="T69" fmla="*/ 180 h 1200"/>
                  <a:gd name="T70" fmla="*/ 506 w 1410"/>
                  <a:gd name="T71" fmla="*/ 280 h 1200"/>
                  <a:gd name="T72" fmla="*/ 652 w 1410"/>
                  <a:gd name="T73" fmla="*/ 252 h 1200"/>
                  <a:gd name="T74" fmla="*/ 626 w 1410"/>
                  <a:gd name="T75" fmla="*/ 314 h 1200"/>
                  <a:gd name="T76" fmla="*/ 632 w 1410"/>
                  <a:gd name="T77" fmla="*/ 372 h 1200"/>
                  <a:gd name="T78" fmla="*/ 702 w 1410"/>
                  <a:gd name="T79" fmla="*/ 456 h 1200"/>
                  <a:gd name="T80" fmla="*/ 780 w 1410"/>
                  <a:gd name="T81" fmla="*/ 514 h 1200"/>
                  <a:gd name="T82" fmla="*/ 808 w 1410"/>
                  <a:gd name="T83" fmla="*/ 456 h 1200"/>
                  <a:gd name="T84" fmla="*/ 868 w 1410"/>
                  <a:gd name="T85" fmla="*/ 450 h 1200"/>
                  <a:gd name="T86" fmla="*/ 938 w 1410"/>
                  <a:gd name="T87" fmla="*/ 438 h 1200"/>
                  <a:gd name="T88" fmla="*/ 1002 w 1410"/>
                  <a:gd name="T89" fmla="*/ 440 h 1200"/>
                  <a:gd name="T90" fmla="*/ 940 w 1410"/>
                  <a:gd name="T91" fmla="*/ 512 h 1200"/>
                  <a:gd name="T92" fmla="*/ 974 w 1410"/>
                  <a:gd name="T93" fmla="*/ 642 h 1200"/>
                  <a:gd name="T94" fmla="*/ 1024 w 1410"/>
                  <a:gd name="T95" fmla="*/ 652 h 1200"/>
                  <a:gd name="T96" fmla="*/ 1106 w 1410"/>
                  <a:gd name="T97" fmla="*/ 762 h 1200"/>
                  <a:gd name="T98" fmla="*/ 1152 w 1410"/>
                  <a:gd name="T99" fmla="*/ 868 h 1200"/>
                  <a:gd name="T100" fmla="*/ 1230 w 1410"/>
                  <a:gd name="T101" fmla="*/ 850 h 1200"/>
                  <a:gd name="T102" fmla="*/ 1250 w 1410"/>
                  <a:gd name="T103" fmla="*/ 792 h 1200"/>
                  <a:gd name="T104" fmla="*/ 1214 w 1410"/>
                  <a:gd name="T105" fmla="*/ 742 h 1200"/>
                  <a:gd name="T106" fmla="*/ 1258 w 1410"/>
                  <a:gd name="T107" fmla="*/ 678 h 1200"/>
                  <a:gd name="T108" fmla="*/ 1278 w 1410"/>
                  <a:gd name="T109" fmla="*/ 688 h 1200"/>
                  <a:gd name="T110" fmla="*/ 1344 w 1410"/>
                  <a:gd name="T111" fmla="*/ 736 h 1200"/>
                  <a:gd name="T112" fmla="*/ 1404 w 1410"/>
                  <a:gd name="T113" fmla="*/ 860 h 1200"/>
                  <a:gd name="T114" fmla="*/ 1360 w 1410"/>
                  <a:gd name="T115" fmla="*/ 880 h 1200"/>
                  <a:gd name="T116" fmla="*/ 1324 w 1410"/>
                  <a:gd name="T117" fmla="*/ 938 h 1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410" h="1200">
                    <a:moveTo>
                      <a:pt x="1314" y="940"/>
                    </a:moveTo>
                    <a:lnTo>
                      <a:pt x="1314" y="940"/>
                    </a:lnTo>
                    <a:lnTo>
                      <a:pt x="1302" y="932"/>
                    </a:lnTo>
                    <a:lnTo>
                      <a:pt x="1290" y="926"/>
                    </a:lnTo>
                    <a:lnTo>
                      <a:pt x="1280" y="922"/>
                    </a:lnTo>
                    <a:lnTo>
                      <a:pt x="1270" y="918"/>
                    </a:lnTo>
                    <a:lnTo>
                      <a:pt x="1250" y="916"/>
                    </a:lnTo>
                    <a:lnTo>
                      <a:pt x="1230" y="918"/>
                    </a:lnTo>
                    <a:lnTo>
                      <a:pt x="1230" y="918"/>
                    </a:lnTo>
                    <a:lnTo>
                      <a:pt x="1220" y="920"/>
                    </a:lnTo>
                    <a:lnTo>
                      <a:pt x="1208" y="924"/>
                    </a:lnTo>
                    <a:lnTo>
                      <a:pt x="1208" y="924"/>
                    </a:lnTo>
                    <a:lnTo>
                      <a:pt x="1202" y="936"/>
                    </a:lnTo>
                    <a:lnTo>
                      <a:pt x="1198" y="950"/>
                    </a:lnTo>
                    <a:lnTo>
                      <a:pt x="1196" y="962"/>
                    </a:lnTo>
                    <a:lnTo>
                      <a:pt x="1196" y="976"/>
                    </a:lnTo>
                    <a:lnTo>
                      <a:pt x="1200" y="990"/>
                    </a:lnTo>
                    <a:lnTo>
                      <a:pt x="1204" y="1006"/>
                    </a:lnTo>
                    <a:lnTo>
                      <a:pt x="1216" y="1036"/>
                    </a:lnTo>
                    <a:lnTo>
                      <a:pt x="1216" y="1036"/>
                    </a:lnTo>
                    <a:lnTo>
                      <a:pt x="1218" y="1062"/>
                    </a:lnTo>
                    <a:lnTo>
                      <a:pt x="1218" y="1076"/>
                    </a:lnTo>
                    <a:lnTo>
                      <a:pt x="1214" y="1092"/>
                    </a:lnTo>
                    <a:lnTo>
                      <a:pt x="1214" y="1092"/>
                    </a:lnTo>
                    <a:lnTo>
                      <a:pt x="1164" y="1092"/>
                    </a:lnTo>
                    <a:lnTo>
                      <a:pt x="1164" y="1092"/>
                    </a:lnTo>
                    <a:lnTo>
                      <a:pt x="1154" y="1098"/>
                    </a:lnTo>
                    <a:lnTo>
                      <a:pt x="1152" y="1102"/>
                    </a:lnTo>
                    <a:lnTo>
                      <a:pt x="1150" y="1120"/>
                    </a:lnTo>
                    <a:lnTo>
                      <a:pt x="1150" y="1120"/>
                    </a:lnTo>
                    <a:lnTo>
                      <a:pt x="1172" y="1136"/>
                    </a:lnTo>
                    <a:lnTo>
                      <a:pt x="1172" y="1136"/>
                    </a:lnTo>
                    <a:lnTo>
                      <a:pt x="1172" y="1150"/>
                    </a:lnTo>
                    <a:lnTo>
                      <a:pt x="1172" y="1150"/>
                    </a:lnTo>
                    <a:lnTo>
                      <a:pt x="1166" y="1166"/>
                    </a:lnTo>
                    <a:lnTo>
                      <a:pt x="1160" y="1182"/>
                    </a:lnTo>
                    <a:lnTo>
                      <a:pt x="1160" y="1182"/>
                    </a:lnTo>
                    <a:lnTo>
                      <a:pt x="1144" y="1184"/>
                    </a:lnTo>
                    <a:lnTo>
                      <a:pt x="1134" y="1188"/>
                    </a:lnTo>
                    <a:lnTo>
                      <a:pt x="1124" y="1194"/>
                    </a:lnTo>
                    <a:lnTo>
                      <a:pt x="1112" y="1198"/>
                    </a:lnTo>
                    <a:lnTo>
                      <a:pt x="1112" y="1198"/>
                    </a:lnTo>
                    <a:lnTo>
                      <a:pt x="1056" y="1200"/>
                    </a:lnTo>
                    <a:lnTo>
                      <a:pt x="1056" y="1200"/>
                    </a:lnTo>
                    <a:lnTo>
                      <a:pt x="1050" y="1198"/>
                    </a:lnTo>
                    <a:lnTo>
                      <a:pt x="1050" y="1198"/>
                    </a:lnTo>
                    <a:lnTo>
                      <a:pt x="1044" y="1188"/>
                    </a:lnTo>
                    <a:lnTo>
                      <a:pt x="1036" y="1182"/>
                    </a:lnTo>
                    <a:lnTo>
                      <a:pt x="1030" y="1178"/>
                    </a:lnTo>
                    <a:lnTo>
                      <a:pt x="1024" y="1176"/>
                    </a:lnTo>
                    <a:lnTo>
                      <a:pt x="1024" y="1176"/>
                    </a:lnTo>
                    <a:lnTo>
                      <a:pt x="1018" y="1160"/>
                    </a:lnTo>
                    <a:lnTo>
                      <a:pt x="1018" y="1160"/>
                    </a:lnTo>
                    <a:lnTo>
                      <a:pt x="996" y="1116"/>
                    </a:lnTo>
                    <a:lnTo>
                      <a:pt x="996" y="1116"/>
                    </a:lnTo>
                    <a:lnTo>
                      <a:pt x="972" y="1096"/>
                    </a:lnTo>
                    <a:lnTo>
                      <a:pt x="972" y="1096"/>
                    </a:lnTo>
                    <a:lnTo>
                      <a:pt x="968" y="1090"/>
                    </a:lnTo>
                    <a:lnTo>
                      <a:pt x="962" y="1084"/>
                    </a:lnTo>
                    <a:lnTo>
                      <a:pt x="950" y="1074"/>
                    </a:lnTo>
                    <a:lnTo>
                      <a:pt x="938" y="1070"/>
                    </a:lnTo>
                    <a:lnTo>
                      <a:pt x="928" y="1066"/>
                    </a:lnTo>
                    <a:lnTo>
                      <a:pt x="928" y="1066"/>
                    </a:lnTo>
                    <a:lnTo>
                      <a:pt x="908" y="1054"/>
                    </a:lnTo>
                    <a:lnTo>
                      <a:pt x="908" y="1054"/>
                    </a:lnTo>
                    <a:lnTo>
                      <a:pt x="900" y="1036"/>
                    </a:lnTo>
                    <a:lnTo>
                      <a:pt x="892" y="1024"/>
                    </a:lnTo>
                    <a:lnTo>
                      <a:pt x="884" y="1016"/>
                    </a:lnTo>
                    <a:lnTo>
                      <a:pt x="876" y="1014"/>
                    </a:lnTo>
                    <a:lnTo>
                      <a:pt x="868" y="1014"/>
                    </a:lnTo>
                    <a:lnTo>
                      <a:pt x="858" y="1016"/>
                    </a:lnTo>
                    <a:lnTo>
                      <a:pt x="834" y="1030"/>
                    </a:lnTo>
                    <a:lnTo>
                      <a:pt x="834" y="1030"/>
                    </a:lnTo>
                    <a:lnTo>
                      <a:pt x="826" y="1038"/>
                    </a:lnTo>
                    <a:lnTo>
                      <a:pt x="820" y="1044"/>
                    </a:lnTo>
                    <a:lnTo>
                      <a:pt x="818" y="1052"/>
                    </a:lnTo>
                    <a:lnTo>
                      <a:pt x="818" y="1066"/>
                    </a:lnTo>
                    <a:lnTo>
                      <a:pt x="818" y="1066"/>
                    </a:lnTo>
                    <a:lnTo>
                      <a:pt x="822" y="1074"/>
                    </a:lnTo>
                    <a:lnTo>
                      <a:pt x="826" y="1080"/>
                    </a:lnTo>
                    <a:lnTo>
                      <a:pt x="828" y="1090"/>
                    </a:lnTo>
                    <a:lnTo>
                      <a:pt x="830" y="1104"/>
                    </a:lnTo>
                    <a:lnTo>
                      <a:pt x="830" y="1104"/>
                    </a:lnTo>
                    <a:lnTo>
                      <a:pt x="818" y="1112"/>
                    </a:lnTo>
                    <a:lnTo>
                      <a:pt x="812" y="1116"/>
                    </a:lnTo>
                    <a:lnTo>
                      <a:pt x="804" y="1118"/>
                    </a:lnTo>
                    <a:lnTo>
                      <a:pt x="804" y="1118"/>
                    </a:lnTo>
                    <a:lnTo>
                      <a:pt x="788" y="1120"/>
                    </a:lnTo>
                    <a:lnTo>
                      <a:pt x="788" y="1120"/>
                    </a:lnTo>
                    <a:lnTo>
                      <a:pt x="764" y="1104"/>
                    </a:lnTo>
                    <a:lnTo>
                      <a:pt x="742" y="1090"/>
                    </a:lnTo>
                    <a:lnTo>
                      <a:pt x="724" y="1074"/>
                    </a:lnTo>
                    <a:lnTo>
                      <a:pt x="708" y="1058"/>
                    </a:lnTo>
                    <a:lnTo>
                      <a:pt x="708" y="1058"/>
                    </a:lnTo>
                    <a:lnTo>
                      <a:pt x="702" y="1052"/>
                    </a:lnTo>
                    <a:lnTo>
                      <a:pt x="696" y="1046"/>
                    </a:lnTo>
                    <a:lnTo>
                      <a:pt x="692" y="1036"/>
                    </a:lnTo>
                    <a:lnTo>
                      <a:pt x="690" y="1028"/>
                    </a:lnTo>
                    <a:lnTo>
                      <a:pt x="688" y="1010"/>
                    </a:lnTo>
                    <a:lnTo>
                      <a:pt x="688" y="998"/>
                    </a:lnTo>
                    <a:lnTo>
                      <a:pt x="688" y="998"/>
                    </a:lnTo>
                    <a:lnTo>
                      <a:pt x="730" y="1000"/>
                    </a:lnTo>
                    <a:lnTo>
                      <a:pt x="730" y="1000"/>
                    </a:lnTo>
                    <a:lnTo>
                      <a:pt x="764" y="1022"/>
                    </a:lnTo>
                    <a:lnTo>
                      <a:pt x="764" y="1022"/>
                    </a:lnTo>
                    <a:lnTo>
                      <a:pt x="776" y="1022"/>
                    </a:lnTo>
                    <a:lnTo>
                      <a:pt x="788" y="1022"/>
                    </a:lnTo>
                    <a:lnTo>
                      <a:pt x="794" y="1022"/>
                    </a:lnTo>
                    <a:lnTo>
                      <a:pt x="800" y="1020"/>
                    </a:lnTo>
                    <a:lnTo>
                      <a:pt x="806" y="1016"/>
                    </a:lnTo>
                    <a:lnTo>
                      <a:pt x="812" y="1010"/>
                    </a:lnTo>
                    <a:lnTo>
                      <a:pt x="812" y="1010"/>
                    </a:lnTo>
                    <a:lnTo>
                      <a:pt x="812" y="994"/>
                    </a:lnTo>
                    <a:lnTo>
                      <a:pt x="812" y="994"/>
                    </a:lnTo>
                    <a:lnTo>
                      <a:pt x="790" y="974"/>
                    </a:lnTo>
                    <a:lnTo>
                      <a:pt x="782" y="966"/>
                    </a:lnTo>
                    <a:lnTo>
                      <a:pt x="778" y="958"/>
                    </a:lnTo>
                    <a:lnTo>
                      <a:pt x="778" y="958"/>
                    </a:lnTo>
                    <a:lnTo>
                      <a:pt x="798" y="944"/>
                    </a:lnTo>
                    <a:lnTo>
                      <a:pt x="818" y="922"/>
                    </a:lnTo>
                    <a:lnTo>
                      <a:pt x="836" y="900"/>
                    </a:lnTo>
                    <a:lnTo>
                      <a:pt x="842" y="888"/>
                    </a:lnTo>
                    <a:lnTo>
                      <a:pt x="846" y="878"/>
                    </a:lnTo>
                    <a:lnTo>
                      <a:pt x="846" y="878"/>
                    </a:lnTo>
                    <a:lnTo>
                      <a:pt x="862" y="870"/>
                    </a:lnTo>
                    <a:lnTo>
                      <a:pt x="874" y="862"/>
                    </a:lnTo>
                    <a:lnTo>
                      <a:pt x="874" y="862"/>
                    </a:lnTo>
                    <a:lnTo>
                      <a:pt x="878" y="860"/>
                    </a:lnTo>
                    <a:lnTo>
                      <a:pt x="884" y="856"/>
                    </a:lnTo>
                    <a:lnTo>
                      <a:pt x="892" y="846"/>
                    </a:lnTo>
                    <a:lnTo>
                      <a:pt x="892" y="846"/>
                    </a:lnTo>
                    <a:lnTo>
                      <a:pt x="890" y="804"/>
                    </a:lnTo>
                    <a:lnTo>
                      <a:pt x="890" y="804"/>
                    </a:lnTo>
                    <a:lnTo>
                      <a:pt x="884" y="796"/>
                    </a:lnTo>
                    <a:lnTo>
                      <a:pt x="878" y="786"/>
                    </a:lnTo>
                    <a:lnTo>
                      <a:pt x="876" y="776"/>
                    </a:lnTo>
                    <a:lnTo>
                      <a:pt x="874" y="768"/>
                    </a:lnTo>
                    <a:lnTo>
                      <a:pt x="874" y="754"/>
                    </a:lnTo>
                    <a:lnTo>
                      <a:pt x="874" y="748"/>
                    </a:lnTo>
                    <a:lnTo>
                      <a:pt x="872" y="746"/>
                    </a:lnTo>
                    <a:lnTo>
                      <a:pt x="872" y="746"/>
                    </a:lnTo>
                    <a:lnTo>
                      <a:pt x="852" y="696"/>
                    </a:lnTo>
                    <a:lnTo>
                      <a:pt x="852" y="696"/>
                    </a:lnTo>
                    <a:lnTo>
                      <a:pt x="846" y="662"/>
                    </a:lnTo>
                    <a:lnTo>
                      <a:pt x="846" y="662"/>
                    </a:lnTo>
                    <a:lnTo>
                      <a:pt x="830" y="630"/>
                    </a:lnTo>
                    <a:lnTo>
                      <a:pt x="824" y="618"/>
                    </a:lnTo>
                    <a:lnTo>
                      <a:pt x="818" y="612"/>
                    </a:lnTo>
                    <a:lnTo>
                      <a:pt x="818" y="612"/>
                    </a:lnTo>
                    <a:lnTo>
                      <a:pt x="770" y="612"/>
                    </a:lnTo>
                    <a:lnTo>
                      <a:pt x="770" y="612"/>
                    </a:lnTo>
                    <a:lnTo>
                      <a:pt x="760" y="608"/>
                    </a:lnTo>
                    <a:lnTo>
                      <a:pt x="748" y="602"/>
                    </a:lnTo>
                    <a:lnTo>
                      <a:pt x="728" y="588"/>
                    </a:lnTo>
                    <a:lnTo>
                      <a:pt x="710" y="576"/>
                    </a:lnTo>
                    <a:lnTo>
                      <a:pt x="696" y="566"/>
                    </a:lnTo>
                    <a:lnTo>
                      <a:pt x="696" y="566"/>
                    </a:lnTo>
                    <a:lnTo>
                      <a:pt x="648" y="510"/>
                    </a:lnTo>
                    <a:lnTo>
                      <a:pt x="648" y="510"/>
                    </a:lnTo>
                    <a:lnTo>
                      <a:pt x="638" y="510"/>
                    </a:lnTo>
                    <a:lnTo>
                      <a:pt x="630" y="512"/>
                    </a:lnTo>
                    <a:lnTo>
                      <a:pt x="618" y="516"/>
                    </a:lnTo>
                    <a:lnTo>
                      <a:pt x="618" y="516"/>
                    </a:lnTo>
                    <a:lnTo>
                      <a:pt x="594" y="514"/>
                    </a:lnTo>
                    <a:lnTo>
                      <a:pt x="594" y="514"/>
                    </a:lnTo>
                    <a:lnTo>
                      <a:pt x="548" y="476"/>
                    </a:lnTo>
                    <a:lnTo>
                      <a:pt x="548" y="476"/>
                    </a:lnTo>
                    <a:lnTo>
                      <a:pt x="506" y="456"/>
                    </a:lnTo>
                    <a:lnTo>
                      <a:pt x="506" y="456"/>
                    </a:lnTo>
                    <a:lnTo>
                      <a:pt x="486" y="454"/>
                    </a:lnTo>
                    <a:lnTo>
                      <a:pt x="470" y="452"/>
                    </a:lnTo>
                    <a:lnTo>
                      <a:pt x="442" y="446"/>
                    </a:lnTo>
                    <a:lnTo>
                      <a:pt x="442" y="446"/>
                    </a:lnTo>
                    <a:lnTo>
                      <a:pt x="430" y="436"/>
                    </a:lnTo>
                    <a:lnTo>
                      <a:pt x="422" y="432"/>
                    </a:lnTo>
                    <a:lnTo>
                      <a:pt x="412" y="428"/>
                    </a:lnTo>
                    <a:lnTo>
                      <a:pt x="406" y="426"/>
                    </a:lnTo>
                    <a:lnTo>
                      <a:pt x="390" y="426"/>
                    </a:lnTo>
                    <a:lnTo>
                      <a:pt x="370" y="426"/>
                    </a:lnTo>
                    <a:lnTo>
                      <a:pt x="370" y="426"/>
                    </a:lnTo>
                    <a:lnTo>
                      <a:pt x="352" y="436"/>
                    </a:lnTo>
                    <a:lnTo>
                      <a:pt x="352" y="436"/>
                    </a:lnTo>
                    <a:lnTo>
                      <a:pt x="354" y="448"/>
                    </a:lnTo>
                    <a:lnTo>
                      <a:pt x="356" y="460"/>
                    </a:lnTo>
                    <a:lnTo>
                      <a:pt x="358" y="472"/>
                    </a:lnTo>
                    <a:lnTo>
                      <a:pt x="356" y="490"/>
                    </a:lnTo>
                    <a:lnTo>
                      <a:pt x="356" y="490"/>
                    </a:lnTo>
                    <a:lnTo>
                      <a:pt x="352" y="494"/>
                    </a:lnTo>
                    <a:lnTo>
                      <a:pt x="346" y="496"/>
                    </a:lnTo>
                    <a:lnTo>
                      <a:pt x="338" y="498"/>
                    </a:lnTo>
                    <a:lnTo>
                      <a:pt x="332" y="498"/>
                    </a:lnTo>
                    <a:lnTo>
                      <a:pt x="318" y="494"/>
                    </a:lnTo>
                    <a:lnTo>
                      <a:pt x="304" y="486"/>
                    </a:lnTo>
                    <a:lnTo>
                      <a:pt x="290" y="478"/>
                    </a:lnTo>
                    <a:lnTo>
                      <a:pt x="278" y="468"/>
                    </a:lnTo>
                    <a:lnTo>
                      <a:pt x="262" y="452"/>
                    </a:lnTo>
                    <a:lnTo>
                      <a:pt x="262" y="452"/>
                    </a:lnTo>
                    <a:lnTo>
                      <a:pt x="222" y="420"/>
                    </a:lnTo>
                    <a:lnTo>
                      <a:pt x="222" y="420"/>
                    </a:lnTo>
                    <a:lnTo>
                      <a:pt x="182" y="398"/>
                    </a:lnTo>
                    <a:lnTo>
                      <a:pt x="164" y="390"/>
                    </a:lnTo>
                    <a:lnTo>
                      <a:pt x="148" y="384"/>
                    </a:lnTo>
                    <a:lnTo>
                      <a:pt x="148" y="384"/>
                    </a:lnTo>
                    <a:lnTo>
                      <a:pt x="116" y="384"/>
                    </a:lnTo>
                    <a:lnTo>
                      <a:pt x="86" y="384"/>
                    </a:lnTo>
                    <a:lnTo>
                      <a:pt x="70" y="384"/>
                    </a:lnTo>
                    <a:lnTo>
                      <a:pt x="56" y="382"/>
                    </a:lnTo>
                    <a:lnTo>
                      <a:pt x="42" y="378"/>
                    </a:lnTo>
                    <a:lnTo>
                      <a:pt x="30" y="374"/>
                    </a:lnTo>
                    <a:lnTo>
                      <a:pt x="30" y="374"/>
                    </a:lnTo>
                    <a:lnTo>
                      <a:pt x="20" y="372"/>
                    </a:lnTo>
                    <a:lnTo>
                      <a:pt x="20" y="372"/>
                    </a:lnTo>
                    <a:lnTo>
                      <a:pt x="18" y="358"/>
                    </a:lnTo>
                    <a:lnTo>
                      <a:pt x="14" y="344"/>
                    </a:lnTo>
                    <a:lnTo>
                      <a:pt x="12" y="332"/>
                    </a:lnTo>
                    <a:lnTo>
                      <a:pt x="8" y="326"/>
                    </a:lnTo>
                    <a:lnTo>
                      <a:pt x="8" y="326"/>
                    </a:lnTo>
                    <a:lnTo>
                      <a:pt x="4" y="310"/>
                    </a:lnTo>
                    <a:lnTo>
                      <a:pt x="0" y="296"/>
                    </a:lnTo>
                    <a:lnTo>
                      <a:pt x="0" y="290"/>
                    </a:lnTo>
                    <a:lnTo>
                      <a:pt x="2" y="284"/>
                    </a:lnTo>
                    <a:lnTo>
                      <a:pt x="4" y="280"/>
                    </a:lnTo>
                    <a:lnTo>
                      <a:pt x="12" y="278"/>
                    </a:lnTo>
                    <a:lnTo>
                      <a:pt x="12" y="278"/>
                    </a:lnTo>
                    <a:lnTo>
                      <a:pt x="20" y="262"/>
                    </a:lnTo>
                    <a:lnTo>
                      <a:pt x="28" y="246"/>
                    </a:lnTo>
                    <a:lnTo>
                      <a:pt x="28" y="246"/>
                    </a:lnTo>
                    <a:lnTo>
                      <a:pt x="46" y="246"/>
                    </a:lnTo>
                    <a:lnTo>
                      <a:pt x="68" y="244"/>
                    </a:lnTo>
                    <a:lnTo>
                      <a:pt x="80" y="242"/>
                    </a:lnTo>
                    <a:lnTo>
                      <a:pt x="90" y="238"/>
                    </a:lnTo>
                    <a:lnTo>
                      <a:pt x="100" y="232"/>
                    </a:lnTo>
                    <a:lnTo>
                      <a:pt x="108" y="226"/>
                    </a:lnTo>
                    <a:lnTo>
                      <a:pt x="108" y="226"/>
                    </a:lnTo>
                    <a:lnTo>
                      <a:pt x="120" y="200"/>
                    </a:lnTo>
                    <a:lnTo>
                      <a:pt x="120" y="200"/>
                    </a:lnTo>
                    <a:lnTo>
                      <a:pt x="142" y="176"/>
                    </a:lnTo>
                    <a:lnTo>
                      <a:pt x="142" y="176"/>
                    </a:lnTo>
                    <a:lnTo>
                      <a:pt x="150" y="158"/>
                    </a:lnTo>
                    <a:lnTo>
                      <a:pt x="156" y="146"/>
                    </a:lnTo>
                    <a:lnTo>
                      <a:pt x="166" y="136"/>
                    </a:lnTo>
                    <a:lnTo>
                      <a:pt x="176" y="130"/>
                    </a:lnTo>
                    <a:lnTo>
                      <a:pt x="188" y="126"/>
                    </a:lnTo>
                    <a:lnTo>
                      <a:pt x="202" y="124"/>
                    </a:lnTo>
                    <a:lnTo>
                      <a:pt x="238" y="120"/>
                    </a:lnTo>
                    <a:lnTo>
                      <a:pt x="238" y="120"/>
                    </a:lnTo>
                    <a:lnTo>
                      <a:pt x="252" y="120"/>
                    </a:lnTo>
                    <a:lnTo>
                      <a:pt x="274" y="120"/>
                    </a:lnTo>
                    <a:lnTo>
                      <a:pt x="286" y="120"/>
                    </a:lnTo>
                    <a:lnTo>
                      <a:pt x="298" y="118"/>
                    </a:lnTo>
                    <a:lnTo>
                      <a:pt x="308" y="114"/>
                    </a:lnTo>
                    <a:lnTo>
                      <a:pt x="316" y="108"/>
                    </a:lnTo>
                    <a:lnTo>
                      <a:pt x="316" y="108"/>
                    </a:lnTo>
                    <a:lnTo>
                      <a:pt x="308" y="62"/>
                    </a:lnTo>
                    <a:lnTo>
                      <a:pt x="308" y="62"/>
                    </a:lnTo>
                    <a:lnTo>
                      <a:pt x="308" y="38"/>
                    </a:lnTo>
                    <a:lnTo>
                      <a:pt x="310" y="26"/>
                    </a:lnTo>
                    <a:lnTo>
                      <a:pt x="312" y="16"/>
                    </a:lnTo>
                    <a:lnTo>
                      <a:pt x="318" y="8"/>
                    </a:lnTo>
                    <a:lnTo>
                      <a:pt x="324" y="2"/>
                    </a:lnTo>
                    <a:lnTo>
                      <a:pt x="328" y="0"/>
                    </a:lnTo>
                    <a:lnTo>
                      <a:pt x="334" y="0"/>
                    </a:lnTo>
                    <a:lnTo>
                      <a:pt x="346" y="4"/>
                    </a:lnTo>
                    <a:lnTo>
                      <a:pt x="346" y="4"/>
                    </a:lnTo>
                    <a:lnTo>
                      <a:pt x="434" y="16"/>
                    </a:lnTo>
                    <a:lnTo>
                      <a:pt x="434" y="16"/>
                    </a:lnTo>
                    <a:lnTo>
                      <a:pt x="432" y="24"/>
                    </a:lnTo>
                    <a:lnTo>
                      <a:pt x="430" y="36"/>
                    </a:lnTo>
                    <a:lnTo>
                      <a:pt x="432" y="60"/>
                    </a:lnTo>
                    <a:lnTo>
                      <a:pt x="432" y="60"/>
                    </a:lnTo>
                    <a:lnTo>
                      <a:pt x="444" y="80"/>
                    </a:lnTo>
                    <a:lnTo>
                      <a:pt x="450" y="90"/>
                    </a:lnTo>
                    <a:lnTo>
                      <a:pt x="456" y="106"/>
                    </a:lnTo>
                    <a:lnTo>
                      <a:pt x="456" y="106"/>
                    </a:lnTo>
                    <a:lnTo>
                      <a:pt x="456" y="130"/>
                    </a:lnTo>
                    <a:lnTo>
                      <a:pt x="456" y="130"/>
                    </a:lnTo>
                    <a:lnTo>
                      <a:pt x="448" y="152"/>
                    </a:lnTo>
                    <a:lnTo>
                      <a:pt x="444" y="166"/>
                    </a:lnTo>
                    <a:lnTo>
                      <a:pt x="446" y="180"/>
                    </a:lnTo>
                    <a:lnTo>
                      <a:pt x="446" y="180"/>
                    </a:lnTo>
                    <a:lnTo>
                      <a:pt x="490" y="222"/>
                    </a:lnTo>
                    <a:lnTo>
                      <a:pt x="490" y="222"/>
                    </a:lnTo>
                    <a:lnTo>
                      <a:pt x="496" y="234"/>
                    </a:lnTo>
                    <a:lnTo>
                      <a:pt x="496" y="234"/>
                    </a:lnTo>
                    <a:lnTo>
                      <a:pt x="496" y="276"/>
                    </a:lnTo>
                    <a:lnTo>
                      <a:pt x="496" y="276"/>
                    </a:lnTo>
                    <a:lnTo>
                      <a:pt x="500" y="278"/>
                    </a:lnTo>
                    <a:lnTo>
                      <a:pt x="506" y="280"/>
                    </a:lnTo>
                    <a:lnTo>
                      <a:pt x="526" y="282"/>
                    </a:lnTo>
                    <a:lnTo>
                      <a:pt x="526" y="282"/>
                    </a:lnTo>
                    <a:lnTo>
                      <a:pt x="538" y="274"/>
                    </a:lnTo>
                    <a:lnTo>
                      <a:pt x="552" y="266"/>
                    </a:lnTo>
                    <a:lnTo>
                      <a:pt x="566" y="262"/>
                    </a:lnTo>
                    <a:lnTo>
                      <a:pt x="582" y="258"/>
                    </a:lnTo>
                    <a:lnTo>
                      <a:pt x="618" y="254"/>
                    </a:lnTo>
                    <a:lnTo>
                      <a:pt x="652" y="252"/>
                    </a:lnTo>
                    <a:lnTo>
                      <a:pt x="652" y="252"/>
                    </a:lnTo>
                    <a:lnTo>
                      <a:pt x="658" y="268"/>
                    </a:lnTo>
                    <a:lnTo>
                      <a:pt x="658" y="268"/>
                    </a:lnTo>
                    <a:lnTo>
                      <a:pt x="650" y="284"/>
                    </a:lnTo>
                    <a:lnTo>
                      <a:pt x="644" y="298"/>
                    </a:lnTo>
                    <a:lnTo>
                      <a:pt x="644" y="298"/>
                    </a:lnTo>
                    <a:lnTo>
                      <a:pt x="636" y="308"/>
                    </a:lnTo>
                    <a:lnTo>
                      <a:pt x="626" y="314"/>
                    </a:lnTo>
                    <a:lnTo>
                      <a:pt x="612" y="324"/>
                    </a:lnTo>
                    <a:lnTo>
                      <a:pt x="606" y="330"/>
                    </a:lnTo>
                    <a:lnTo>
                      <a:pt x="602" y="338"/>
                    </a:lnTo>
                    <a:lnTo>
                      <a:pt x="600" y="348"/>
                    </a:lnTo>
                    <a:lnTo>
                      <a:pt x="600" y="360"/>
                    </a:lnTo>
                    <a:lnTo>
                      <a:pt x="600" y="360"/>
                    </a:lnTo>
                    <a:lnTo>
                      <a:pt x="632" y="372"/>
                    </a:lnTo>
                    <a:lnTo>
                      <a:pt x="632" y="372"/>
                    </a:lnTo>
                    <a:lnTo>
                      <a:pt x="640" y="384"/>
                    </a:lnTo>
                    <a:lnTo>
                      <a:pt x="652" y="396"/>
                    </a:lnTo>
                    <a:lnTo>
                      <a:pt x="664" y="406"/>
                    </a:lnTo>
                    <a:lnTo>
                      <a:pt x="680" y="416"/>
                    </a:lnTo>
                    <a:lnTo>
                      <a:pt x="680" y="416"/>
                    </a:lnTo>
                    <a:lnTo>
                      <a:pt x="686" y="428"/>
                    </a:lnTo>
                    <a:lnTo>
                      <a:pt x="692" y="442"/>
                    </a:lnTo>
                    <a:lnTo>
                      <a:pt x="702" y="456"/>
                    </a:lnTo>
                    <a:lnTo>
                      <a:pt x="706" y="460"/>
                    </a:lnTo>
                    <a:lnTo>
                      <a:pt x="714" y="464"/>
                    </a:lnTo>
                    <a:lnTo>
                      <a:pt x="714" y="464"/>
                    </a:lnTo>
                    <a:lnTo>
                      <a:pt x="744" y="504"/>
                    </a:lnTo>
                    <a:lnTo>
                      <a:pt x="744" y="504"/>
                    </a:lnTo>
                    <a:lnTo>
                      <a:pt x="754" y="508"/>
                    </a:lnTo>
                    <a:lnTo>
                      <a:pt x="772" y="514"/>
                    </a:lnTo>
                    <a:lnTo>
                      <a:pt x="780" y="514"/>
                    </a:lnTo>
                    <a:lnTo>
                      <a:pt x="788" y="514"/>
                    </a:lnTo>
                    <a:lnTo>
                      <a:pt x="796" y="510"/>
                    </a:lnTo>
                    <a:lnTo>
                      <a:pt x="802" y="504"/>
                    </a:lnTo>
                    <a:lnTo>
                      <a:pt x="802" y="504"/>
                    </a:lnTo>
                    <a:lnTo>
                      <a:pt x="802" y="476"/>
                    </a:lnTo>
                    <a:lnTo>
                      <a:pt x="802" y="468"/>
                    </a:lnTo>
                    <a:lnTo>
                      <a:pt x="804" y="460"/>
                    </a:lnTo>
                    <a:lnTo>
                      <a:pt x="808" y="456"/>
                    </a:lnTo>
                    <a:lnTo>
                      <a:pt x="812" y="452"/>
                    </a:lnTo>
                    <a:lnTo>
                      <a:pt x="822" y="448"/>
                    </a:lnTo>
                    <a:lnTo>
                      <a:pt x="834" y="446"/>
                    </a:lnTo>
                    <a:lnTo>
                      <a:pt x="834" y="446"/>
                    </a:lnTo>
                    <a:lnTo>
                      <a:pt x="846" y="446"/>
                    </a:lnTo>
                    <a:lnTo>
                      <a:pt x="856" y="446"/>
                    </a:lnTo>
                    <a:lnTo>
                      <a:pt x="862" y="448"/>
                    </a:lnTo>
                    <a:lnTo>
                      <a:pt x="868" y="450"/>
                    </a:lnTo>
                    <a:lnTo>
                      <a:pt x="876" y="454"/>
                    </a:lnTo>
                    <a:lnTo>
                      <a:pt x="882" y="460"/>
                    </a:lnTo>
                    <a:lnTo>
                      <a:pt x="882" y="460"/>
                    </a:lnTo>
                    <a:lnTo>
                      <a:pt x="898" y="462"/>
                    </a:lnTo>
                    <a:lnTo>
                      <a:pt x="898" y="462"/>
                    </a:lnTo>
                    <a:lnTo>
                      <a:pt x="912" y="454"/>
                    </a:lnTo>
                    <a:lnTo>
                      <a:pt x="926" y="446"/>
                    </a:lnTo>
                    <a:lnTo>
                      <a:pt x="938" y="438"/>
                    </a:lnTo>
                    <a:lnTo>
                      <a:pt x="950" y="430"/>
                    </a:lnTo>
                    <a:lnTo>
                      <a:pt x="950" y="430"/>
                    </a:lnTo>
                    <a:lnTo>
                      <a:pt x="956" y="424"/>
                    </a:lnTo>
                    <a:lnTo>
                      <a:pt x="964" y="422"/>
                    </a:lnTo>
                    <a:lnTo>
                      <a:pt x="988" y="420"/>
                    </a:lnTo>
                    <a:lnTo>
                      <a:pt x="988" y="420"/>
                    </a:lnTo>
                    <a:lnTo>
                      <a:pt x="1002" y="440"/>
                    </a:lnTo>
                    <a:lnTo>
                      <a:pt x="1002" y="440"/>
                    </a:lnTo>
                    <a:lnTo>
                      <a:pt x="1000" y="448"/>
                    </a:lnTo>
                    <a:lnTo>
                      <a:pt x="996" y="456"/>
                    </a:lnTo>
                    <a:lnTo>
                      <a:pt x="990" y="464"/>
                    </a:lnTo>
                    <a:lnTo>
                      <a:pt x="984" y="472"/>
                    </a:lnTo>
                    <a:lnTo>
                      <a:pt x="968" y="484"/>
                    </a:lnTo>
                    <a:lnTo>
                      <a:pt x="952" y="496"/>
                    </a:lnTo>
                    <a:lnTo>
                      <a:pt x="952" y="496"/>
                    </a:lnTo>
                    <a:lnTo>
                      <a:pt x="940" y="512"/>
                    </a:lnTo>
                    <a:lnTo>
                      <a:pt x="934" y="530"/>
                    </a:lnTo>
                    <a:lnTo>
                      <a:pt x="932" y="550"/>
                    </a:lnTo>
                    <a:lnTo>
                      <a:pt x="930" y="574"/>
                    </a:lnTo>
                    <a:lnTo>
                      <a:pt x="930" y="574"/>
                    </a:lnTo>
                    <a:lnTo>
                      <a:pt x="954" y="618"/>
                    </a:lnTo>
                    <a:lnTo>
                      <a:pt x="954" y="618"/>
                    </a:lnTo>
                    <a:lnTo>
                      <a:pt x="962" y="630"/>
                    </a:lnTo>
                    <a:lnTo>
                      <a:pt x="974" y="642"/>
                    </a:lnTo>
                    <a:lnTo>
                      <a:pt x="982" y="648"/>
                    </a:lnTo>
                    <a:lnTo>
                      <a:pt x="990" y="652"/>
                    </a:lnTo>
                    <a:lnTo>
                      <a:pt x="1000" y="656"/>
                    </a:lnTo>
                    <a:lnTo>
                      <a:pt x="1010" y="656"/>
                    </a:lnTo>
                    <a:lnTo>
                      <a:pt x="1010" y="656"/>
                    </a:lnTo>
                    <a:lnTo>
                      <a:pt x="1012" y="652"/>
                    </a:lnTo>
                    <a:lnTo>
                      <a:pt x="1012" y="652"/>
                    </a:lnTo>
                    <a:lnTo>
                      <a:pt x="1024" y="652"/>
                    </a:lnTo>
                    <a:lnTo>
                      <a:pt x="1024" y="652"/>
                    </a:lnTo>
                    <a:lnTo>
                      <a:pt x="1032" y="656"/>
                    </a:lnTo>
                    <a:lnTo>
                      <a:pt x="1040" y="662"/>
                    </a:lnTo>
                    <a:lnTo>
                      <a:pt x="1060" y="680"/>
                    </a:lnTo>
                    <a:lnTo>
                      <a:pt x="1082" y="704"/>
                    </a:lnTo>
                    <a:lnTo>
                      <a:pt x="1098" y="726"/>
                    </a:lnTo>
                    <a:lnTo>
                      <a:pt x="1098" y="726"/>
                    </a:lnTo>
                    <a:lnTo>
                      <a:pt x="1106" y="762"/>
                    </a:lnTo>
                    <a:lnTo>
                      <a:pt x="1108" y="784"/>
                    </a:lnTo>
                    <a:lnTo>
                      <a:pt x="1112" y="810"/>
                    </a:lnTo>
                    <a:lnTo>
                      <a:pt x="1112" y="810"/>
                    </a:lnTo>
                    <a:lnTo>
                      <a:pt x="1118" y="840"/>
                    </a:lnTo>
                    <a:lnTo>
                      <a:pt x="1118" y="840"/>
                    </a:lnTo>
                    <a:lnTo>
                      <a:pt x="1130" y="852"/>
                    </a:lnTo>
                    <a:lnTo>
                      <a:pt x="1140" y="860"/>
                    </a:lnTo>
                    <a:lnTo>
                      <a:pt x="1152" y="868"/>
                    </a:lnTo>
                    <a:lnTo>
                      <a:pt x="1172" y="882"/>
                    </a:lnTo>
                    <a:lnTo>
                      <a:pt x="1172" y="882"/>
                    </a:lnTo>
                    <a:lnTo>
                      <a:pt x="1188" y="876"/>
                    </a:lnTo>
                    <a:lnTo>
                      <a:pt x="1214" y="866"/>
                    </a:lnTo>
                    <a:lnTo>
                      <a:pt x="1214" y="866"/>
                    </a:lnTo>
                    <a:lnTo>
                      <a:pt x="1216" y="858"/>
                    </a:lnTo>
                    <a:lnTo>
                      <a:pt x="1220" y="854"/>
                    </a:lnTo>
                    <a:lnTo>
                      <a:pt x="1230" y="850"/>
                    </a:lnTo>
                    <a:lnTo>
                      <a:pt x="1246" y="846"/>
                    </a:lnTo>
                    <a:lnTo>
                      <a:pt x="1246" y="846"/>
                    </a:lnTo>
                    <a:lnTo>
                      <a:pt x="1252" y="836"/>
                    </a:lnTo>
                    <a:lnTo>
                      <a:pt x="1258" y="826"/>
                    </a:lnTo>
                    <a:lnTo>
                      <a:pt x="1258" y="818"/>
                    </a:lnTo>
                    <a:lnTo>
                      <a:pt x="1258" y="808"/>
                    </a:lnTo>
                    <a:lnTo>
                      <a:pt x="1254" y="800"/>
                    </a:lnTo>
                    <a:lnTo>
                      <a:pt x="1250" y="792"/>
                    </a:lnTo>
                    <a:lnTo>
                      <a:pt x="1240" y="780"/>
                    </a:lnTo>
                    <a:lnTo>
                      <a:pt x="1240" y="780"/>
                    </a:lnTo>
                    <a:lnTo>
                      <a:pt x="1222" y="774"/>
                    </a:lnTo>
                    <a:lnTo>
                      <a:pt x="1216" y="770"/>
                    </a:lnTo>
                    <a:lnTo>
                      <a:pt x="1214" y="766"/>
                    </a:lnTo>
                    <a:lnTo>
                      <a:pt x="1212" y="762"/>
                    </a:lnTo>
                    <a:lnTo>
                      <a:pt x="1212" y="756"/>
                    </a:lnTo>
                    <a:lnTo>
                      <a:pt x="1214" y="742"/>
                    </a:lnTo>
                    <a:lnTo>
                      <a:pt x="1214" y="742"/>
                    </a:lnTo>
                    <a:lnTo>
                      <a:pt x="1234" y="712"/>
                    </a:lnTo>
                    <a:lnTo>
                      <a:pt x="1234" y="712"/>
                    </a:lnTo>
                    <a:lnTo>
                      <a:pt x="1234" y="682"/>
                    </a:lnTo>
                    <a:lnTo>
                      <a:pt x="1234" y="682"/>
                    </a:lnTo>
                    <a:lnTo>
                      <a:pt x="1240" y="678"/>
                    </a:lnTo>
                    <a:lnTo>
                      <a:pt x="1244" y="678"/>
                    </a:lnTo>
                    <a:lnTo>
                      <a:pt x="1258" y="678"/>
                    </a:lnTo>
                    <a:lnTo>
                      <a:pt x="1258" y="678"/>
                    </a:lnTo>
                    <a:lnTo>
                      <a:pt x="1270" y="664"/>
                    </a:lnTo>
                    <a:lnTo>
                      <a:pt x="1284" y="656"/>
                    </a:lnTo>
                    <a:lnTo>
                      <a:pt x="1284" y="656"/>
                    </a:lnTo>
                    <a:lnTo>
                      <a:pt x="1286" y="670"/>
                    </a:lnTo>
                    <a:lnTo>
                      <a:pt x="1284" y="678"/>
                    </a:lnTo>
                    <a:lnTo>
                      <a:pt x="1280" y="684"/>
                    </a:lnTo>
                    <a:lnTo>
                      <a:pt x="1278" y="688"/>
                    </a:lnTo>
                    <a:lnTo>
                      <a:pt x="1278" y="688"/>
                    </a:lnTo>
                    <a:lnTo>
                      <a:pt x="1276" y="708"/>
                    </a:lnTo>
                    <a:lnTo>
                      <a:pt x="1276" y="708"/>
                    </a:lnTo>
                    <a:lnTo>
                      <a:pt x="1280" y="714"/>
                    </a:lnTo>
                    <a:lnTo>
                      <a:pt x="1288" y="718"/>
                    </a:lnTo>
                    <a:lnTo>
                      <a:pt x="1304" y="726"/>
                    </a:lnTo>
                    <a:lnTo>
                      <a:pt x="1344" y="736"/>
                    </a:lnTo>
                    <a:lnTo>
                      <a:pt x="1344" y="736"/>
                    </a:lnTo>
                    <a:lnTo>
                      <a:pt x="1394" y="770"/>
                    </a:lnTo>
                    <a:lnTo>
                      <a:pt x="1394" y="770"/>
                    </a:lnTo>
                    <a:lnTo>
                      <a:pt x="1410" y="770"/>
                    </a:lnTo>
                    <a:lnTo>
                      <a:pt x="1410" y="770"/>
                    </a:lnTo>
                    <a:lnTo>
                      <a:pt x="1404" y="784"/>
                    </a:lnTo>
                    <a:lnTo>
                      <a:pt x="1396" y="800"/>
                    </a:lnTo>
                    <a:lnTo>
                      <a:pt x="1396" y="800"/>
                    </a:lnTo>
                    <a:lnTo>
                      <a:pt x="1404" y="860"/>
                    </a:lnTo>
                    <a:lnTo>
                      <a:pt x="1404" y="860"/>
                    </a:lnTo>
                    <a:lnTo>
                      <a:pt x="1394" y="888"/>
                    </a:lnTo>
                    <a:lnTo>
                      <a:pt x="1394" y="888"/>
                    </a:lnTo>
                    <a:lnTo>
                      <a:pt x="1386" y="888"/>
                    </a:lnTo>
                    <a:lnTo>
                      <a:pt x="1382" y="886"/>
                    </a:lnTo>
                    <a:lnTo>
                      <a:pt x="1376" y="884"/>
                    </a:lnTo>
                    <a:lnTo>
                      <a:pt x="1376" y="884"/>
                    </a:lnTo>
                    <a:lnTo>
                      <a:pt x="1360" y="880"/>
                    </a:lnTo>
                    <a:lnTo>
                      <a:pt x="1346" y="882"/>
                    </a:lnTo>
                    <a:lnTo>
                      <a:pt x="1340" y="884"/>
                    </a:lnTo>
                    <a:lnTo>
                      <a:pt x="1334" y="886"/>
                    </a:lnTo>
                    <a:lnTo>
                      <a:pt x="1328" y="892"/>
                    </a:lnTo>
                    <a:lnTo>
                      <a:pt x="1324" y="898"/>
                    </a:lnTo>
                    <a:lnTo>
                      <a:pt x="1324" y="898"/>
                    </a:lnTo>
                    <a:lnTo>
                      <a:pt x="1324" y="938"/>
                    </a:lnTo>
                    <a:lnTo>
                      <a:pt x="1324" y="938"/>
                    </a:lnTo>
                    <a:lnTo>
                      <a:pt x="1314" y="940"/>
                    </a:lnTo>
                    <a:lnTo>
                      <a:pt x="1314" y="94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" name="Freeform 40"/>
              <p:cNvSpPr>
                <a:spLocks/>
              </p:cNvSpPr>
              <p:nvPr/>
            </p:nvSpPr>
            <p:spPr bwMode="auto">
              <a:xfrm>
                <a:off x="2668588" y="1939925"/>
                <a:ext cx="79375" cy="82550"/>
              </a:xfrm>
              <a:custGeom>
                <a:avLst/>
                <a:gdLst>
                  <a:gd name="T0" fmla="*/ 26 w 50"/>
                  <a:gd name="T1" fmla="*/ 0 h 52"/>
                  <a:gd name="T2" fmla="*/ 26 w 50"/>
                  <a:gd name="T3" fmla="*/ 0 h 52"/>
                  <a:gd name="T4" fmla="*/ 36 w 50"/>
                  <a:gd name="T5" fmla="*/ 2 h 52"/>
                  <a:gd name="T6" fmla="*/ 44 w 50"/>
                  <a:gd name="T7" fmla="*/ 8 h 52"/>
                  <a:gd name="T8" fmla="*/ 48 w 50"/>
                  <a:gd name="T9" fmla="*/ 16 h 52"/>
                  <a:gd name="T10" fmla="*/ 50 w 50"/>
                  <a:gd name="T11" fmla="*/ 26 h 52"/>
                  <a:gd name="T12" fmla="*/ 50 w 50"/>
                  <a:gd name="T13" fmla="*/ 26 h 52"/>
                  <a:gd name="T14" fmla="*/ 48 w 50"/>
                  <a:gd name="T15" fmla="*/ 36 h 52"/>
                  <a:gd name="T16" fmla="*/ 44 w 50"/>
                  <a:gd name="T17" fmla="*/ 44 h 52"/>
                  <a:gd name="T18" fmla="*/ 36 w 50"/>
                  <a:gd name="T19" fmla="*/ 50 h 52"/>
                  <a:gd name="T20" fmla="*/ 26 w 50"/>
                  <a:gd name="T21" fmla="*/ 52 h 52"/>
                  <a:gd name="T22" fmla="*/ 26 w 50"/>
                  <a:gd name="T23" fmla="*/ 52 h 52"/>
                  <a:gd name="T24" fmla="*/ 16 w 50"/>
                  <a:gd name="T25" fmla="*/ 50 h 52"/>
                  <a:gd name="T26" fmla="*/ 6 w 50"/>
                  <a:gd name="T27" fmla="*/ 44 h 52"/>
                  <a:gd name="T28" fmla="*/ 2 w 50"/>
                  <a:gd name="T29" fmla="*/ 36 h 52"/>
                  <a:gd name="T30" fmla="*/ 0 w 50"/>
                  <a:gd name="T31" fmla="*/ 26 h 52"/>
                  <a:gd name="T32" fmla="*/ 0 w 50"/>
                  <a:gd name="T33" fmla="*/ 26 h 52"/>
                  <a:gd name="T34" fmla="*/ 2 w 50"/>
                  <a:gd name="T35" fmla="*/ 16 h 52"/>
                  <a:gd name="T36" fmla="*/ 6 w 50"/>
                  <a:gd name="T37" fmla="*/ 8 h 52"/>
                  <a:gd name="T38" fmla="*/ 16 w 50"/>
                  <a:gd name="T39" fmla="*/ 2 h 52"/>
                  <a:gd name="T40" fmla="*/ 26 w 50"/>
                  <a:gd name="T41" fmla="*/ 0 h 52"/>
                  <a:gd name="T42" fmla="*/ 26 w 50"/>
                  <a:gd name="T4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" h="52">
                    <a:moveTo>
                      <a:pt x="26" y="0"/>
                    </a:moveTo>
                    <a:lnTo>
                      <a:pt x="26" y="0"/>
                    </a:lnTo>
                    <a:lnTo>
                      <a:pt x="36" y="2"/>
                    </a:lnTo>
                    <a:lnTo>
                      <a:pt x="44" y="8"/>
                    </a:lnTo>
                    <a:lnTo>
                      <a:pt x="48" y="1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48" y="36"/>
                    </a:lnTo>
                    <a:lnTo>
                      <a:pt x="44" y="44"/>
                    </a:lnTo>
                    <a:lnTo>
                      <a:pt x="36" y="50"/>
                    </a:lnTo>
                    <a:lnTo>
                      <a:pt x="26" y="52"/>
                    </a:lnTo>
                    <a:lnTo>
                      <a:pt x="26" y="52"/>
                    </a:lnTo>
                    <a:lnTo>
                      <a:pt x="16" y="50"/>
                    </a:lnTo>
                    <a:lnTo>
                      <a:pt x="6" y="44"/>
                    </a:lnTo>
                    <a:lnTo>
                      <a:pt x="2" y="3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2" y="16"/>
                    </a:lnTo>
                    <a:lnTo>
                      <a:pt x="6" y="8"/>
                    </a:lnTo>
                    <a:lnTo>
                      <a:pt x="16" y="2"/>
                    </a:lnTo>
                    <a:lnTo>
                      <a:pt x="26" y="0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0" name="Freeform 44"/>
              <p:cNvSpPr>
                <a:spLocks/>
              </p:cNvSpPr>
              <p:nvPr/>
            </p:nvSpPr>
            <p:spPr bwMode="auto">
              <a:xfrm>
                <a:off x="2808288" y="4533900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40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40 h 40"/>
                  <a:gd name="T26" fmla="*/ 4 w 40"/>
                  <a:gd name="T27" fmla="*/ 34 h 40"/>
                  <a:gd name="T28" fmla="*/ 0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0 w 40"/>
                  <a:gd name="T35" fmla="*/ 12 h 40"/>
                  <a:gd name="T36" fmla="*/ 4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40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40"/>
                    </a:lnTo>
                    <a:lnTo>
                      <a:pt x="4" y="34"/>
                    </a:lnTo>
                    <a:lnTo>
                      <a:pt x="0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4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7110729" y="339725"/>
              <a:ext cx="4749800" cy="6572250"/>
              <a:chOff x="3817938" y="285750"/>
              <a:chExt cx="4749800" cy="6572250"/>
            </a:xfrm>
            <a:grpFill/>
          </p:grpSpPr>
          <p:sp>
            <p:nvSpPr>
              <p:cNvPr id="73" name="Freeform 7"/>
              <p:cNvSpPr>
                <a:spLocks/>
              </p:cNvSpPr>
              <p:nvPr/>
            </p:nvSpPr>
            <p:spPr bwMode="auto">
              <a:xfrm>
                <a:off x="5561013" y="6505575"/>
                <a:ext cx="422275" cy="352425"/>
              </a:xfrm>
              <a:custGeom>
                <a:avLst/>
                <a:gdLst>
                  <a:gd name="T0" fmla="*/ 88 w 266"/>
                  <a:gd name="T1" fmla="*/ 222 h 222"/>
                  <a:gd name="T2" fmla="*/ 88 w 266"/>
                  <a:gd name="T3" fmla="*/ 222 h 222"/>
                  <a:gd name="T4" fmla="*/ 62 w 266"/>
                  <a:gd name="T5" fmla="*/ 212 h 222"/>
                  <a:gd name="T6" fmla="*/ 40 w 266"/>
                  <a:gd name="T7" fmla="*/ 206 h 222"/>
                  <a:gd name="T8" fmla="*/ 20 w 266"/>
                  <a:gd name="T9" fmla="*/ 196 h 222"/>
                  <a:gd name="T10" fmla="*/ 12 w 266"/>
                  <a:gd name="T11" fmla="*/ 190 h 222"/>
                  <a:gd name="T12" fmla="*/ 6 w 266"/>
                  <a:gd name="T13" fmla="*/ 184 h 222"/>
                  <a:gd name="T14" fmla="*/ 6 w 266"/>
                  <a:gd name="T15" fmla="*/ 184 h 222"/>
                  <a:gd name="T16" fmla="*/ 2 w 266"/>
                  <a:gd name="T17" fmla="*/ 160 h 222"/>
                  <a:gd name="T18" fmla="*/ 0 w 266"/>
                  <a:gd name="T19" fmla="*/ 132 h 222"/>
                  <a:gd name="T20" fmla="*/ 2 w 266"/>
                  <a:gd name="T21" fmla="*/ 108 h 222"/>
                  <a:gd name="T22" fmla="*/ 4 w 266"/>
                  <a:gd name="T23" fmla="*/ 98 h 222"/>
                  <a:gd name="T24" fmla="*/ 8 w 266"/>
                  <a:gd name="T25" fmla="*/ 88 h 222"/>
                  <a:gd name="T26" fmla="*/ 8 w 266"/>
                  <a:gd name="T27" fmla="*/ 88 h 222"/>
                  <a:gd name="T28" fmla="*/ 26 w 266"/>
                  <a:gd name="T29" fmla="*/ 82 h 222"/>
                  <a:gd name="T30" fmla="*/ 36 w 266"/>
                  <a:gd name="T31" fmla="*/ 78 h 222"/>
                  <a:gd name="T32" fmla="*/ 44 w 266"/>
                  <a:gd name="T33" fmla="*/ 74 h 222"/>
                  <a:gd name="T34" fmla="*/ 44 w 266"/>
                  <a:gd name="T35" fmla="*/ 74 h 222"/>
                  <a:gd name="T36" fmla="*/ 46 w 266"/>
                  <a:gd name="T37" fmla="*/ 36 h 222"/>
                  <a:gd name="T38" fmla="*/ 46 w 266"/>
                  <a:gd name="T39" fmla="*/ 36 h 222"/>
                  <a:gd name="T40" fmla="*/ 52 w 266"/>
                  <a:gd name="T41" fmla="*/ 32 h 222"/>
                  <a:gd name="T42" fmla="*/ 56 w 266"/>
                  <a:gd name="T43" fmla="*/ 30 h 222"/>
                  <a:gd name="T44" fmla="*/ 66 w 266"/>
                  <a:gd name="T45" fmla="*/ 32 h 222"/>
                  <a:gd name="T46" fmla="*/ 76 w 266"/>
                  <a:gd name="T47" fmla="*/ 34 h 222"/>
                  <a:gd name="T48" fmla="*/ 84 w 266"/>
                  <a:gd name="T49" fmla="*/ 34 h 222"/>
                  <a:gd name="T50" fmla="*/ 90 w 266"/>
                  <a:gd name="T51" fmla="*/ 34 h 222"/>
                  <a:gd name="T52" fmla="*/ 90 w 266"/>
                  <a:gd name="T53" fmla="*/ 34 h 222"/>
                  <a:gd name="T54" fmla="*/ 142 w 266"/>
                  <a:gd name="T55" fmla="*/ 6 h 222"/>
                  <a:gd name="T56" fmla="*/ 142 w 266"/>
                  <a:gd name="T57" fmla="*/ 6 h 222"/>
                  <a:gd name="T58" fmla="*/ 234 w 266"/>
                  <a:gd name="T59" fmla="*/ 0 h 222"/>
                  <a:gd name="T60" fmla="*/ 234 w 266"/>
                  <a:gd name="T61" fmla="*/ 0 h 222"/>
                  <a:gd name="T62" fmla="*/ 242 w 266"/>
                  <a:gd name="T63" fmla="*/ 4 h 222"/>
                  <a:gd name="T64" fmla="*/ 250 w 266"/>
                  <a:gd name="T65" fmla="*/ 10 h 222"/>
                  <a:gd name="T66" fmla="*/ 258 w 266"/>
                  <a:gd name="T67" fmla="*/ 20 h 222"/>
                  <a:gd name="T68" fmla="*/ 266 w 266"/>
                  <a:gd name="T69" fmla="*/ 32 h 222"/>
                  <a:gd name="T70" fmla="*/ 266 w 266"/>
                  <a:gd name="T71" fmla="*/ 32 h 222"/>
                  <a:gd name="T72" fmla="*/ 266 w 266"/>
                  <a:gd name="T73" fmla="*/ 52 h 222"/>
                  <a:gd name="T74" fmla="*/ 266 w 266"/>
                  <a:gd name="T75" fmla="*/ 52 h 222"/>
                  <a:gd name="T76" fmla="*/ 262 w 266"/>
                  <a:gd name="T77" fmla="*/ 60 h 222"/>
                  <a:gd name="T78" fmla="*/ 258 w 266"/>
                  <a:gd name="T79" fmla="*/ 68 h 222"/>
                  <a:gd name="T80" fmla="*/ 258 w 266"/>
                  <a:gd name="T81" fmla="*/ 68 h 222"/>
                  <a:gd name="T82" fmla="*/ 236 w 266"/>
                  <a:gd name="T83" fmla="*/ 100 h 222"/>
                  <a:gd name="T84" fmla="*/ 226 w 266"/>
                  <a:gd name="T85" fmla="*/ 116 h 222"/>
                  <a:gd name="T86" fmla="*/ 218 w 266"/>
                  <a:gd name="T87" fmla="*/ 134 h 222"/>
                  <a:gd name="T88" fmla="*/ 218 w 266"/>
                  <a:gd name="T89" fmla="*/ 134 h 222"/>
                  <a:gd name="T90" fmla="*/ 212 w 266"/>
                  <a:gd name="T91" fmla="*/ 148 h 222"/>
                  <a:gd name="T92" fmla="*/ 208 w 266"/>
                  <a:gd name="T93" fmla="*/ 158 h 222"/>
                  <a:gd name="T94" fmla="*/ 202 w 266"/>
                  <a:gd name="T95" fmla="*/ 166 h 222"/>
                  <a:gd name="T96" fmla="*/ 202 w 266"/>
                  <a:gd name="T97" fmla="*/ 166 h 222"/>
                  <a:gd name="T98" fmla="*/ 178 w 266"/>
                  <a:gd name="T99" fmla="*/ 178 h 222"/>
                  <a:gd name="T100" fmla="*/ 156 w 266"/>
                  <a:gd name="T101" fmla="*/ 192 h 222"/>
                  <a:gd name="T102" fmla="*/ 116 w 266"/>
                  <a:gd name="T103" fmla="*/ 218 h 222"/>
                  <a:gd name="T104" fmla="*/ 116 w 266"/>
                  <a:gd name="T105" fmla="*/ 218 h 222"/>
                  <a:gd name="T106" fmla="*/ 88 w 266"/>
                  <a:gd name="T107" fmla="*/ 222 h 222"/>
                  <a:gd name="T108" fmla="*/ 88 w 266"/>
                  <a:gd name="T109" fmla="*/ 222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66" h="222">
                    <a:moveTo>
                      <a:pt x="88" y="222"/>
                    </a:moveTo>
                    <a:lnTo>
                      <a:pt x="88" y="222"/>
                    </a:lnTo>
                    <a:lnTo>
                      <a:pt x="62" y="212"/>
                    </a:lnTo>
                    <a:lnTo>
                      <a:pt x="40" y="206"/>
                    </a:lnTo>
                    <a:lnTo>
                      <a:pt x="20" y="196"/>
                    </a:lnTo>
                    <a:lnTo>
                      <a:pt x="12" y="190"/>
                    </a:lnTo>
                    <a:lnTo>
                      <a:pt x="6" y="184"/>
                    </a:lnTo>
                    <a:lnTo>
                      <a:pt x="6" y="184"/>
                    </a:lnTo>
                    <a:lnTo>
                      <a:pt x="2" y="160"/>
                    </a:lnTo>
                    <a:lnTo>
                      <a:pt x="0" y="132"/>
                    </a:lnTo>
                    <a:lnTo>
                      <a:pt x="2" y="108"/>
                    </a:lnTo>
                    <a:lnTo>
                      <a:pt x="4" y="98"/>
                    </a:lnTo>
                    <a:lnTo>
                      <a:pt x="8" y="88"/>
                    </a:lnTo>
                    <a:lnTo>
                      <a:pt x="8" y="88"/>
                    </a:lnTo>
                    <a:lnTo>
                      <a:pt x="26" y="82"/>
                    </a:lnTo>
                    <a:lnTo>
                      <a:pt x="36" y="78"/>
                    </a:lnTo>
                    <a:lnTo>
                      <a:pt x="44" y="74"/>
                    </a:lnTo>
                    <a:lnTo>
                      <a:pt x="44" y="74"/>
                    </a:lnTo>
                    <a:lnTo>
                      <a:pt x="46" y="36"/>
                    </a:lnTo>
                    <a:lnTo>
                      <a:pt x="46" y="36"/>
                    </a:lnTo>
                    <a:lnTo>
                      <a:pt x="52" y="32"/>
                    </a:lnTo>
                    <a:lnTo>
                      <a:pt x="56" y="30"/>
                    </a:lnTo>
                    <a:lnTo>
                      <a:pt x="66" y="32"/>
                    </a:lnTo>
                    <a:lnTo>
                      <a:pt x="76" y="34"/>
                    </a:lnTo>
                    <a:lnTo>
                      <a:pt x="84" y="34"/>
                    </a:lnTo>
                    <a:lnTo>
                      <a:pt x="90" y="34"/>
                    </a:lnTo>
                    <a:lnTo>
                      <a:pt x="90" y="34"/>
                    </a:lnTo>
                    <a:lnTo>
                      <a:pt x="142" y="6"/>
                    </a:lnTo>
                    <a:lnTo>
                      <a:pt x="142" y="6"/>
                    </a:lnTo>
                    <a:lnTo>
                      <a:pt x="234" y="0"/>
                    </a:lnTo>
                    <a:lnTo>
                      <a:pt x="234" y="0"/>
                    </a:lnTo>
                    <a:lnTo>
                      <a:pt x="242" y="4"/>
                    </a:lnTo>
                    <a:lnTo>
                      <a:pt x="250" y="10"/>
                    </a:lnTo>
                    <a:lnTo>
                      <a:pt x="258" y="20"/>
                    </a:lnTo>
                    <a:lnTo>
                      <a:pt x="266" y="32"/>
                    </a:lnTo>
                    <a:lnTo>
                      <a:pt x="266" y="32"/>
                    </a:lnTo>
                    <a:lnTo>
                      <a:pt x="266" y="52"/>
                    </a:lnTo>
                    <a:lnTo>
                      <a:pt x="266" y="52"/>
                    </a:lnTo>
                    <a:lnTo>
                      <a:pt x="262" y="60"/>
                    </a:lnTo>
                    <a:lnTo>
                      <a:pt x="258" y="68"/>
                    </a:lnTo>
                    <a:lnTo>
                      <a:pt x="258" y="68"/>
                    </a:lnTo>
                    <a:lnTo>
                      <a:pt x="236" y="100"/>
                    </a:lnTo>
                    <a:lnTo>
                      <a:pt x="226" y="116"/>
                    </a:lnTo>
                    <a:lnTo>
                      <a:pt x="218" y="134"/>
                    </a:lnTo>
                    <a:lnTo>
                      <a:pt x="218" y="134"/>
                    </a:lnTo>
                    <a:lnTo>
                      <a:pt x="212" y="148"/>
                    </a:lnTo>
                    <a:lnTo>
                      <a:pt x="208" y="158"/>
                    </a:lnTo>
                    <a:lnTo>
                      <a:pt x="202" y="166"/>
                    </a:lnTo>
                    <a:lnTo>
                      <a:pt x="202" y="166"/>
                    </a:lnTo>
                    <a:lnTo>
                      <a:pt x="178" y="178"/>
                    </a:lnTo>
                    <a:lnTo>
                      <a:pt x="156" y="192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88" y="222"/>
                    </a:lnTo>
                    <a:lnTo>
                      <a:pt x="88" y="22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4" name="Freeform 8"/>
              <p:cNvSpPr>
                <a:spLocks/>
              </p:cNvSpPr>
              <p:nvPr/>
            </p:nvSpPr>
            <p:spPr bwMode="auto">
              <a:xfrm>
                <a:off x="5580063" y="6521450"/>
                <a:ext cx="387350" cy="320675"/>
              </a:xfrm>
              <a:custGeom>
                <a:avLst/>
                <a:gdLst>
                  <a:gd name="T0" fmla="*/ 82 w 244"/>
                  <a:gd name="T1" fmla="*/ 202 h 202"/>
                  <a:gd name="T2" fmla="*/ 82 w 244"/>
                  <a:gd name="T3" fmla="*/ 202 h 202"/>
                  <a:gd name="T4" fmla="*/ 22 w 244"/>
                  <a:gd name="T5" fmla="*/ 182 h 202"/>
                  <a:gd name="T6" fmla="*/ 22 w 244"/>
                  <a:gd name="T7" fmla="*/ 182 h 202"/>
                  <a:gd name="T8" fmla="*/ 12 w 244"/>
                  <a:gd name="T9" fmla="*/ 174 h 202"/>
                  <a:gd name="T10" fmla="*/ 6 w 244"/>
                  <a:gd name="T11" fmla="*/ 166 h 202"/>
                  <a:gd name="T12" fmla="*/ 0 w 244"/>
                  <a:gd name="T13" fmla="*/ 158 h 202"/>
                  <a:gd name="T14" fmla="*/ 0 w 244"/>
                  <a:gd name="T15" fmla="*/ 150 h 202"/>
                  <a:gd name="T16" fmla="*/ 0 w 244"/>
                  <a:gd name="T17" fmla="*/ 132 h 202"/>
                  <a:gd name="T18" fmla="*/ 0 w 244"/>
                  <a:gd name="T19" fmla="*/ 114 h 202"/>
                  <a:gd name="T20" fmla="*/ 0 w 244"/>
                  <a:gd name="T21" fmla="*/ 114 h 202"/>
                  <a:gd name="T22" fmla="*/ 2 w 244"/>
                  <a:gd name="T23" fmla="*/ 94 h 202"/>
                  <a:gd name="T24" fmla="*/ 4 w 244"/>
                  <a:gd name="T25" fmla="*/ 90 h 202"/>
                  <a:gd name="T26" fmla="*/ 6 w 244"/>
                  <a:gd name="T27" fmla="*/ 86 h 202"/>
                  <a:gd name="T28" fmla="*/ 8 w 244"/>
                  <a:gd name="T29" fmla="*/ 84 h 202"/>
                  <a:gd name="T30" fmla="*/ 14 w 244"/>
                  <a:gd name="T31" fmla="*/ 82 h 202"/>
                  <a:gd name="T32" fmla="*/ 30 w 244"/>
                  <a:gd name="T33" fmla="*/ 78 h 202"/>
                  <a:gd name="T34" fmla="*/ 30 w 244"/>
                  <a:gd name="T35" fmla="*/ 78 h 202"/>
                  <a:gd name="T36" fmla="*/ 42 w 244"/>
                  <a:gd name="T37" fmla="*/ 68 h 202"/>
                  <a:gd name="T38" fmla="*/ 42 w 244"/>
                  <a:gd name="T39" fmla="*/ 68 h 202"/>
                  <a:gd name="T40" fmla="*/ 44 w 244"/>
                  <a:gd name="T41" fmla="*/ 32 h 202"/>
                  <a:gd name="T42" fmla="*/ 44 w 244"/>
                  <a:gd name="T43" fmla="*/ 32 h 202"/>
                  <a:gd name="T44" fmla="*/ 48 w 244"/>
                  <a:gd name="T45" fmla="*/ 30 h 202"/>
                  <a:gd name="T46" fmla="*/ 48 w 244"/>
                  <a:gd name="T47" fmla="*/ 30 h 202"/>
                  <a:gd name="T48" fmla="*/ 64 w 244"/>
                  <a:gd name="T49" fmla="*/ 34 h 202"/>
                  <a:gd name="T50" fmla="*/ 74 w 244"/>
                  <a:gd name="T51" fmla="*/ 34 h 202"/>
                  <a:gd name="T52" fmla="*/ 84 w 244"/>
                  <a:gd name="T53" fmla="*/ 34 h 202"/>
                  <a:gd name="T54" fmla="*/ 84 w 244"/>
                  <a:gd name="T55" fmla="*/ 34 h 202"/>
                  <a:gd name="T56" fmla="*/ 134 w 244"/>
                  <a:gd name="T57" fmla="*/ 6 h 202"/>
                  <a:gd name="T58" fmla="*/ 134 w 244"/>
                  <a:gd name="T59" fmla="*/ 6 h 202"/>
                  <a:gd name="T60" fmla="*/ 218 w 244"/>
                  <a:gd name="T61" fmla="*/ 0 h 202"/>
                  <a:gd name="T62" fmla="*/ 218 w 244"/>
                  <a:gd name="T63" fmla="*/ 0 h 202"/>
                  <a:gd name="T64" fmla="*/ 224 w 244"/>
                  <a:gd name="T65" fmla="*/ 4 h 202"/>
                  <a:gd name="T66" fmla="*/ 234 w 244"/>
                  <a:gd name="T67" fmla="*/ 12 h 202"/>
                  <a:gd name="T68" fmla="*/ 238 w 244"/>
                  <a:gd name="T69" fmla="*/ 16 h 202"/>
                  <a:gd name="T70" fmla="*/ 240 w 244"/>
                  <a:gd name="T71" fmla="*/ 22 h 202"/>
                  <a:gd name="T72" fmla="*/ 244 w 244"/>
                  <a:gd name="T73" fmla="*/ 28 h 202"/>
                  <a:gd name="T74" fmla="*/ 244 w 244"/>
                  <a:gd name="T75" fmla="*/ 36 h 202"/>
                  <a:gd name="T76" fmla="*/ 244 w 244"/>
                  <a:gd name="T77" fmla="*/ 36 h 202"/>
                  <a:gd name="T78" fmla="*/ 232 w 244"/>
                  <a:gd name="T79" fmla="*/ 56 h 202"/>
                  <a:gd name="T80" fmla="*/ 224 w 244"/>
                  <a:gd name="T81" fmla="*/ 66 h 202"/>
                  <a:gd name="T82" fmla="*/ 216 w 244"/>
                  <a:gd name="T83" fmla="*/ 74 h 202"/>
                  <a:gd name="T84" fmla="*/ 216 w 244"/>
                  <a:gd name="T85" fmla="*/ 74 h 202"/>
                  <a:gd name="T86" fmla="*/ 210 w 244"/>
                  <a:gd name="T87" fmla="*/ 90 h 202"/>
                  <a:gd name="T88" fmla="*/ 202 w 244"/>
                  <a:gd name="T89" fmla="*/ 106 h 202"/>
                  <a:gd name="T90" fmla="*/ 194 w 244"/>
                  <a:gd name="T91" fmla="*/ 122 h 202"/>
                  <a:gd name="T92" fmla="*/ 188 w 244"/>
                  <a:gd name="T93" fmla="*/ 142 h 202"/>
                  <a:gd name="T94" fmla="*/ 188 w 244"/>
                  <a:gd name="T95" fmla="*/ 142 h 202"/>
                  <a:gd name="T96" fmla="*/ 98 w 244"/>
                  <a:gd name="T97" fmla="*/ 198 h 202"/>
                  <a:gd name="T98" fmla="*/ 98 w 244"/>
                  <a:gd name="T99" fmla="*/ 198 h 202"/>
                  <a:gd name="T100" fmla="*/ 90 w 244"/>
                  <a:gd name="T101" fmla="*/ 200 h 202"/>
                  <a:gd name="T102" fmla="*/ 82 w 244"/>
                  <a:gd name="T103" fmla="*/ 202 h 202"/>
                  <a:gd name="T104" fmla="*/ 82 w 244"/>
                  <a:gd name="T105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44" h="202">
                    <a:moveTo>
                      <a:pt x="82" y="202"/>
                    </a:moveTo>
                    <a:lnTo>
                      <a:pt x="82" y="202"/>
                    </a:lnTo>
                    <a:lnTo>
                      <a:pt x="22" y="182"/>
                    </a:lnTo>
                    <a:lnTo>
                      <a:pt x="22" y="182"/>
                    </a:lnTo>
                    <a:lnTo>
                      <a:pt x="12" y="174"/>
                    </a:lnTo>
                    <a:lnTo>
                      <a:pt x="6" y="166"/>
                    </a:lnTo>
                    <a:lnTo>
                      <a:pt x="0" y="158"/>
                    </a:lnTo>
                    <a:lnTo>
                      <a:pt x="0" y="150"/>
                    </a:lnTo>
                    <a:lnTo>
                      <a:pt x="0" y="132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2" y="94"/>
                    </a:lnTo>
                    <a:lnTo>
                      <a:pt x="4" y="90"/>
                    </a:lnTo>
                    <a:lnTo>
                      <a:pt x="6" y="86"/>
                    </a:lnTo>
                    <a:lnTo>
                      <a:pt x="8" y="84"/>
                    </a:lnTo>
                    <a:lnTo>
                      <a:pt x="14" y="82"/>
                    </a:lnTo>
                    <a:lnTo>
                      <a:pt x="30" y="78"/>
                    </a:lnTo>
                    <a:lnTo>
                      <a:pt x="30" y="78"/>
                    </a:lnTo>
                    <a:lnTo>
                      <a:pt x="42" y="68"/>
                    </a:lnTo>
                    <a:lnTo>
                      <a:pt x="42" y="68"/>
                    </a:lnTo>
                    <a:lnTo>
                      <a:pt x="44" y="32"/>
                    </a:lnTo>
                    <a:lnTo>
                      <a:pt x="44" y="32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64" y="34"/>
                    </a:lnTo>
                    <a:lnTo>
                      <a:pt x="74" y="34"/>
                    </a:lnTo>
                    <a:lnTo>
                      <a:pt x="84" y="34"/>
                    </a:lnTo>
                    <a:lnTo>
                      <a:pt x="84" y="34"/>
                    </a:lnTo>
                    <a:lnTo>
                      <a:pt x="134" y="6"/>
                    </a:lnTo>
                    <a:lnTo>
                      <a:pt x="134" y="6"/>
                    </a:lnTo>
                    <a:lnTo>
                      <a:pt x="218" y="0"/>
                    </a:lnTo>
                    <a:lnTo>
                      <a:pt x="218" y="0"/>
                    </a:lnTo>
                    <a:lnTo>
                      <a:pt x="224" y="4"/>
                    </a:lnTo>
                    <a:lnTo>
                      <a:pt x="234" y="12"/>
                    </a:lnTo>
                    <a:lnTo>
                      <a:pt x="238" y="16"/>
                    </a:lnTo>
                    <a:lnTo>
                      <a:pt x="240" y="22"/>
                    </a:lnTo>
                    <a:lnTo>
                      <a:pt x="244" y="28"/>
                    </a:lnTo>
                    <a:lnTo>
                      <a:pt x="244" y="36"/>
                    </a:lnTo>
                    <a:lnTo>
                      <a:pt x="244" y="36"/>
                    </a:lnTo>
                    <a:lnTo>
                      <a:pt x="232" y="56"/>
                    </a:lnTo>
                    <a:lnTo>
                      <a:pt x="224" y="66"/>
                    </a:lnTo>
                    <a:lnTo>
                      <a:pt x="216" y="74"/>
                    </a:lnTo>
                    <a:lnTo>
                      <a:pt x="216" y="74"/>
                    </a:lnTo>
                    <a:lnTo>
                      <a:pt x="210" y="90"/>
                    </a:lnTo>
                    <a:lnTo>
                      <a:pt x="202" y="106"/>
                    </a:lnTo>
                    <a:lnTo>
                      <a:pt x="194" y="122"/>
                    </a:lnTo>
                    <a:lnTo>
                      <a:pt x="188" y="142"/>
                    </a:lnTo>
                    <a:lnTo>
                      <a:pt x="188" y="142"/>
                    </a:lnTo>
                    <a:lnTo>
                      <a:pt x="98" y="198"/>
                    </a:lnTo>
                    <a:lnTo>
                      <a:pt x="98" y="198"/>
                    </a:lnTo>
                    <a:lnTo>
                      <a:pt x="90" y="200"/>
                    </a:lnTo>
                    <a:lnTo>
                      <a:pt x="82" y="202"/>
                    </a:lnTo>
                    <a:lnTo>
                      <a:pt x="82" y="20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6" name="Freeform 10"/>
              <p:cNvSpPr>
                <a:spLocks/>
              </p:cNvSpPr>
              <p:nvPr/>
            </p:nvSpPr>
            <p:spPr bwMode="auto">
              <a:xfrm>
                <a:off x="5732463" y="5511800"/>
                <a:ext cx="1244600" cy="955675"/>
              </a:xfrm>
              <a:custGeom>
                <a:avLst/>
                <a:gdLst>
                  <a:gd name="T0" fmla="*/ 40 w 784"/>
                  <a:gd name="T1" fmla="*/ 590 h 602"/>
                  <a:gd name="T2" fmla="*/ 0 w 784"/>
                  <a:gd name="T3" fmla="*/ 520 h 602"/>
                  <a:gd name="T4" fmla="*/ 8 w 784"/>
                  <a:gd name="T5" fmla="*/ 486 h 602"/>
                  <a:gd name="T6" fmla="*/ 26 w 784"/>
                  <a:gd name="T7" fmla="*/ 440 h 602"/>
                  <a:gd name="T8" fmla="*/ 66 w 784"/>
                  <a:gd name="T9" fmla="*/ 396 h 602"/>
                  <a:gd name="T10" fmla="*/ 124 w 784"/>
                  <a:gd name="T11" fmla="*/ 342 h 602"/>
                  <a:gd name="T12" fmla="*/ 184 w 784"/>
                  <a:gd name="T13" fmla="*/ 276 h 602"/>
                  <a:gd name="T14" fmla="*/ 214 w 784"/>
                  <a:gd name="T15" fmla="*/ 230 h 602"/>
                  <a:gd name="T16" fmla="*/ 218 w 784"/>
                  <a:gd name="T17" fmla="*/ 196 h 602"/>
                  <a:gd name="T18" fmla="*/ 248 w 784"/>
                  <a:gd name="T19" fmla="*/ 164 h 602"/>
                  <a:gd name="T20" fmla="*/ 254 w 784"/>
                  <a:gd name="T21" fmla="*/ 96 h 602"/>
                  <a:gd name="T22" fmla="*/ 264 w 784"/>
                  <a:gd name="T23" fmla="*/ 60 h 602"/>
                  <a:gd name="T24" fmla="*/ 298 w 784"/>
                  <a:gd name="T25" fmla="*/ 36 h 602"/>
                  <a:gd name="T26" fmla="*/ 352 w 784"/>
                  <a:gd name="T27" fmla="*/ 68 h 602"/>
                  <a:gd name="T28" fmla="*/ 360 w 784"/>
                  <a:gd name="T29" fmla="*/ 32 h 602"/>
                  <a:gd name="T30" fmla="*/ 346 w 784"/>
                  <a:gd name="T31" fmla="*/ 8 h 602"/>
                  <a:gd name="T32" fmla="*/ 454 w 784"/>
                  <a:gd name="T33" fmla="*/ 10 h 602"/>
                  <a:gd name="T34" fmla="*/ 506 w 784"/>
                  <a:gd name="T35" fmla="*/ 0 h 602"/>
                  <a:gd name="T36" fmla="*/ 518 w 784"/>
                  <a:gd name="T37" fmla="*/ 20 h 602"/>
                  <a:gd name="T38" fmla="*/ 478 w 784"/>
                  <a:gd name="T39" fmla="*/ 82 h 602"/>
                  <a:gd name="T40" fmla="*/ 500 w 784"/>
                  <a:gd name="T41" fmla="*/ 96 h 602"/>
                  <a:gd name="T42" fmla="*/ 580 w 784"/>
                  <a:gd name="T43" fmla="*/ 72 h 602"/>
                  <a:gd name="T44" fmla="*/ 612 w 784"/>
                  <a:gd name="T45" fmla="*/ 84 h 602"/>
                  <a:gd name="T46" fmla="*/ 668 w 784"/>
                  <a:gd name="T47" fmla="*/ 58 h 602"/>
                  <a:gd name="T48" fmla="*/ 710 w 784"/>
                  <a:gd name="T49" fmla="*/ 56 h 602"/>
                  <a:gd name="T50" fmla="*/ 784 w 784"/>
                  <a:gd name="T51" fmla="*/ 152 h 602"/>
                  <a:gd name="T52" fmla="*/ 752 w 784"/>
                  <a:gd name="T53" fmla="*/ 174 h 602"/>
                  <a:gd name="T54" fmla="*/ 728 w 784"/>
                  <a:gd name="T55" fmla="*/ 196 h 602"/>
                  <a:gd name="T56" fmla="*/ 728 w 784"/>
                  <a:gd name="T57" fmla="*/ 224 h 602"/>
                  <a:gd name="T58" fmla="*/ 704 w 784"/>
                  <a:gd name="T59" fmla="*/ 242 h 602"/>
                  <a:gd name="T60" fmla="*/ 634 w 784"/>
                  <a:gd name="T61" fmla="*/ 282 h 602"/>
                  <a:gd name="T62" fmla="*/ 606 w 784"/>
                  <a:gd name="T63" fmla="*/ 296 h 602"/>
                  <a:gd name="T64" fmla="*/ 582 w 784"/>
                  <a:gd name="T65" fmla="*/ 288 h 602"/>
                  <a:gd name="T66" fmla="*/ 556 w 784"/>
                  <a:gd name="T67" fmla="*/ 304 h 602"/>
                  <a:gd name="T68" fmla="*/ 544 w 784"/>
                  <a:gd name="T69" fmla="*/ 292 h 602"/>
                  <a:gd name="T70" fmla="*/ 526 w 784"/>
                  <a:gd name="T71" fmla="*/ 294 h 602"/>
                  <a:gd name="T72" fmla="*/ 516 w 784"/>
                  <a:gd name="T73" fmla="*/ 326 h 602"/>
                  <a:gd name="T74" fmla="*/ 498 w 784"/>
                  <a:gd name="T75" fmla="*/ 338 h 602"/>
                  <a:gd name="T76" fmla="*/ 478 w 784"/>
                  <a:gd name="T77" fmla="*/ 342 h 602"/>
                  <a:gd name="T78" fmla="*/ 468 w 784"/>
                  <a:gd name="T79" fmla="*/ 326 h 602"/>
                  <a:gd name="T80" fmla="*/ 436 w 784"/>
                  <a:gd name="T81" fmla="*/ 302 h 602"/>
                  <a:gd name="T82" fmla="*/ 408 w 784"/>
                  <a:gd name="T83" fmla="*/ 330 h 602"/>
                  <a:gd name="T84" fmla="*/ 374 w 784"/>
                  <a:gd name="T85" fmla="*/ 368 h 602"/>
                  <a:gd name="T86" fmla="*/ 350 w 784"/>
                  <a:gd name="T87" fmla="*/ 394 h 602"/>
                  <a:gd name="T88" fmla="*/ 306 w 784"/>
                  <a:gd name="T89" fmla="*/ 418 h 602"/>
                  <a:gd name="T90" fmla="*/ 270 w 784"/>
                  <a:gd name="T91" fmla="*/ 422 h 602"/>
                  <a:gd name="T92" fmla="*/ 256 w 784"/>
                  <a:gd name="T93" fmla="*/ 438 h 602"/>
                  <a:gd name="T94" fmla="*/ 218 w 784"/>
                  <a:gd name="T95" fmla="*/ 432 h 602"/>
                  <a:gd name="T96" fmla="*/ 140 w 784"/>
                  <a:gd name="T97" fmla="*/ 462 h 602"/>
                  <a:gd name="T98" fmla="*/ 92 w 784"/>
                  <a:gd name="T99" fmla="*/ 474 h 602"/>
                  <a:gd name="T100" fmla="*/ 76 w 784"/>
                  <a:gd name="T101" fmla="*/ 510 h 602"/>
                  <a:gd name="T102" fmla="*/ 52 w 784"/>
                  <a:gd name="T103" fmla="*/ 542 h 602"/>
                  <a:gd name="T104" fmla="*/ 78 w 784"/>
                  <a:gd name="T105" fmla="*/ 566 h 602"/>
                  <a:gd name="T106" fmla="*/ 86 w 784"/>
                  <a:gd name="T107" fmla="*/ 590 h 602"/>
                  <a:gd name="T108" fmla="*/ 54 w 784"/>
                  <a:gd name="T109" fmla="*/ 602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4" h="602">
                    <a:moveTo>
                      <a:pt x="54" y="602"/>
                    </a:moveTo>
                    <a:lnTo>
                      <a:pt x="54" y="602"/>
                    </a:lnTo>
                    <a:lnTo>
                      <a:pt x="46" y="596"/>
                    </a:lnTo>
                    <a:lnTo>
                      <a:pt x="40" y="590"/>
                    </a:lnTo>
                    <a:lnTo>
                      <a:pt x="34" y="580"/>
                    </a:lnTo>
                    <a:lnTo>
                      <a:pt x="28" y="558"/>
                    </a:lnTo>
                    <a:lnTo>
                      <a:pt x="28" y="558"/>
                    </a:lnTo>
                    <a:lnTo>
                      <a:pt x="0" y="520"/>
                    </a:lnTo>
                    <a:lnTo>
                      <a:pt x="0" y="520"/>
                    </a:lnTo>
                    <a:lnTo>
                      <a:pt x="0" y="502"/>
                    </a:lnTo>
                    <a:lnTo>
                      <a:pt x="2" y="492"/>
                    </a:lnTo>
                    <a:lnTo>
                      <a:pt x="8" y="486"/>
                    </a:lnTo>
                    <a:lnTo>
                      <a:pt x="18" y="478"/>
                    </a:lnTo>
                    <a:lnTo>
                      <a:pt x="18" y="478"/>
                    </a:lnTo>
                    <a:lnTo>
                      <a:pt x="22" y="450"/>
                    </a:lnTo>
                    <a:lnTo>
                      <a:pt x="26" y="440"/>
                    </a:lnTo>
                    <a:lnTo>
                      <a:pt x="30" y="430"/>
                    </a:lnTo>
                    <a:lnTo>
                      <a:pt x="36" y="422"/>
                    </a:lnTo>
                    <a:lnTo>
                      <a:pt x="44" y="414"/>
                    </a:lnTo>
                    <a:lnTo>
                      <a:pt x="66" y="396"/>
                    </a:lnTo>
                    <a:lnTo>
                      <a:pt x="66" y="396"/>
                    </a:lnTo>
                    <a:lnTo>
                      <a:pt x="94" y="366"/>
                    </a:lnTo>
                    <a:lnTo>
                      <a:pt x="108" y="354"/>
                    </a:lnTo>
                    <a:lnTo>
                      <a:pt x="124" y="342"/>
                    </a:lnTo>
                    <a:lnTo>
                      <a:pt x="124" y="342"/>
                    </a:lnTo>
                    <a:lnTo>
                      <a:pt x="154" y="306"/>
                    </a:lnTo>
                    <a:lnTo>
                      <a:pt x="184" y="276"/>
                    </a:lnTo>
                    <a:lnTo>
                      <a:pt x="184" y="276"/>
                    </a:lnTo>
                    <a:lnTo>
                      <a:pt x="196" y="266"/>
                    </a:lnTo>
                    <a:lnTo>
                      <a:pt x="204" y="256"/>
                    </a:lnTo>
                    <a:lnTo>
                      <a:pt x="210" y="244"/>
                    </a:lnTo>
                    <a:lnTo>
                      <a:pt x="214" y="230"/>
                    </a:lnTo>
                    <a:lnTo>
                      <a:pt x="214" y="230"/>
                    </a:lnTo>
                    <a:lnTo>
                      <a:pt x="214" y="214"/>
                    </a:lnTo>
                    <a:lnTo>
                      <a:pt x="216" y="204"/>
                    </a:lnTo>
                    <a:lnTo>
                      <a:pt x="218" y="196"/>
                    </a:lnTo>
                    <a:lnTo>
                      <a:pt x="222" y="190"/>
                    </a:lnTo>
                    <a:lnTo>
                      <a:pt x="232" y="180"/>
                    </a:lnTo>
                    <a:lnTo>
                      <a:pt x="240" y="174"/>
                    </a:lnTo>
                    <a:lnTo>
                      <a:pt x="248" y="164"/>
                    </a:lnTo>
                    <a:lnTo>
                      <a:pt x="248" y="164"/>
                    </a:lnTo>
                    <a:lnTo>
                      <a:pt x="244" y="106"/>
                    </a:lnTo>
                    <a:lnTo>
                      <a:pt x="244" y="106"/>
                    </a:lnTo>
                    <a:lnTo>
                      <a:pt x="254" y="96"/>
                    </a:lnTo>
                    <a:lnTo>
                      <a:pt x="260" y="84"/>
                    </a:lnTo>
                    <a:lnTo>
                      <a:pt x="262" y="72"/>
                    </a:lnTo>
                    <a:lnTo>
                      <a:pt x="264" y="60"/>
                    </a:lnTo>
                    <a:lnTo>
                      <a:pt x="264" y="60"/>
                    </a:lnTo>
                    <a:lnTo>
                      <a:pt x="278" y="36"/>
                    </a:lnTo>
                    <a:lnTo>
                      <a:pt x="278" y="36"/>
                    </a:lnTo>
                    <a:lnTo>
                      <a:pt x="298" y="36"/>
                    </a:lnTo>
                    <a:lnTo>
                      <a:pt x="298" y="36"/>
                    </a:lnTo>
                    <a:lnTo>
                      <a:pt x="332" y="68"/>
                    </a:lnTo>
                    <a:lnTo>
                      <a:pt x="332" y="68"/>
                    </a:lnTo>
                    <a:lnTo>
                      <a:pt x="352" y="68"/>
                    </a:lnTo>
                    <a:lnTo>
                      <a:pt x="352" y="68"/>
                    </a:lnTo>
                    <a:lnTo>
                      <a:pt x="354" y="64"/>
                    </a:lnTo>
                    <a:lnTo>
                      <a:pt x="356" y="60"/>
                    </a:lnTo>
                    <a:lnTo>
                      <a:pt x="358" y="48"/>
                    </a:lnTo>
                    <a:lnTo>
                      <a:pt x="360" y="32"/>
                    </a:lnTo>
                    <a:lnTo>
                      <a:pt x="360" y="32"/>
                    </a:lnTo>
                    <a:lnTo>
                      <a:pt x="340" y="10"/>
                    </a:lnTo>
                    <a:lnTo>
                      <a:pt x="340" y="10"/>
                    </a:lnTo>
                    <a:lnTo>
                      <a:pt x="346" y="8"/>
                    </a:lnTo>
                    <a:lnTo>
                      <a:pt x="346" y="8"/>
                    </a:lnTo>
                    <a:lnTo>
                      <a:pt x="442" y="8"/>
                    </a:lnTo>
                    <a:lnTo>
                      <a:pt x="442" y="8"/>
                    </a:lnTo>
                    <a:lnTo>
                      <a:pt x="454" y="10"/>
                    </a:lnTo>
                    <a:lnTo>
                      <a:pt x="472" y="10"/>
                    </a:lnTo>
                    <a:lnTo>
                      <a:pt x="490" y="8"/>
                    </a:lnTo>
                    <a:lnTo>
                      <a:pt x="500" y="4"/>
                    </a:lnTo>
                    <a:lnTo>
                      <a:pt x="506" y="0"/>
                    </a:lnTo>
                    <a:lnTo>
                      <a:pt x="506" y="0"/>
                    </a:lnTo>
                    <a:lnTo>
                      <a:pt x="518" y="0"/>
                    </a:lnTo>
                    <a:lnTo>
                      <a:pt x="518" y="0"/>
                    </a:lnTo>
                    <a:lnTo>
                      <a:pt x="518" y="20"/>
                    </a:lnTo>
                    <a:lnTo>
                      <a:pt x="518" y="20"/>
                    </a:lnTo>
                    <a:lnTo>
                      <a:pt x="476" y="68"/>
                    </a:lnTo>
                    <a:lnTo>
                      <a:pt x="476" y="68"/>
                    </a:lnTo>
                    <a:lnTo>
                      <a:pt x="478" y="82"/>
                    </a:lnTo>
                    <a:lnTo>
                      <a:pt x="482" y="88"/>
                    </a:lnTo>
                    <a:lnTo>
                      <a:pt x="486" y="92"/>
                    </a:lnTo>
                    <a:lnTo>
                      <a:pt x="492" y="94"/>
                    </a:lnTo>
                    <a:lnTo>
                      <a:pt x="500" y="96"/>
                    </a:lnTo>
                    <a:lnTo>
                      <a:pt x="524" y="98"/>
                    </a:lnTo>
                    <a:lnTo>
                      <a:pt x="524" y="98"/>
                    </a:lnTo>
                    <a:lnTo>
                      <a:pt x="580" y="72"/>
                    </a:lnTo>
                    <a:lnTo>
                      <a:pt x="580" y="72"/>
                    </a:lnTo>
                    <a:lnTo>
                      <a:pt x="600" y="72"/>
                    </a:lnTo>
                    <a:lnTo>
                      <a:pt x="600" y="72"/>
                    </a:lnTo>
                    <a:lnTo>
                      <a:pt x="612" y="84"/>
                    </a:lnTo>
                    <a:lnTo>
                      <a:pt x="612" y="84"/>
                    </a:lnTo>
                    <a:lnTo>
                      <a:pt x="624" y="82"/>
                    </a:lnTo>
                    <a:lnTo>
                      <a:pt x="634" y="78"/>
                    </a:lnTo>
                    <a:lnTo>
                      <a:pt x="656" y="64"/>
                    </a:lnTo>
                    <a:lnTo>
                      <a:pt x="668" y="58"/>
                    </a:lnTo>
                    <a:lnTo>
                      <a:pt x="680" y="54"/>
                    </a:lnTo>
                    <a:lnTo>
                      <a:pt x="694" y="52"/>
                    </a:lnTo>
                    <a:lnTo>
                      <a:pt x="710" y="56"/>
                    </a:lnTo>
                    <a:lnTo>
                      <a:pt x="710" y="56"/>
                    </a:lnTo>
                    <a:lnTo>
                      <a:pt x="740" y="92"/>
                    </a:lnTo>
                    <a:lnTo>
                      <a:pt x="740" y="92"/>
                    </a:lnTo>
                    <a:lnTo>
                      <a:pt x="784" y="152"/>
                    </a:lnTo>
                    <a:lnTo>
                      <a:pt x="784" y="152"/>
                    </a:lnTo>
                    <a:lnTo>
                      <a:pt x="784" y="168"/>
                    </a:lnTo>
                    <a:lnTo>
                      <a:pt x="784" y="168"/>
                    </a:lnTo>
                    <a:lnTo>
                      <a:pt x="764" y="170"/>
                    </a:lnTo>
                    <a:lnTo>
                      <a:pt x="752" y="174"/>
                    </a:lnTo>
                    <a:lnTo>
                      <a:pt x="752" y="174"/>
                    </a:lnTo>
                    <a:lnTo>
                      <a:pt x="746" y="180"/>
                    </a:lnTo>
                    <a:lnTo>
                      <a:pt x="740" y="186"/>
                    </a:lnTo>
                    <a:lnTo>
                      <a:pt x="728" y="196"/>
                    </a:lnTo>
                    <a:lnTo>
                      <a:pt x="724" y="200"/>
                    </a:lnTo>
                    <a:lnTo>
                      <a:pt x="722" y="208"/>
                    </a:lnTo>
                    <a:lnTo>
                      <a:pt x="722" y="214"/>
                    </a:lnTo>
                    <a:lnTo>
                      <a:pt x="728" y="224"/>
                    </a:lnTo>
                    <a:lnTo>
                      <a:pt x="728" y="224"/>
                    </a:lnTo>
                    <a:lnTo>
                      <a:pt x="728" y="230"/>
                    </a:lnTo>
                    <a:lnTo>
                      <a:pt x="728" y="230"/>
                    </a:lnTo>
                    <a:lnTo>
                      <a:pt x="704" y="242"/>
                    </a:lnTo>
                    <a:lnTo>
                      <a:pt x="680" y="256"/>
                    </a:lnTo>
                    <a:lnTo>
                      <a:pt x="656" y="270"/>
                    </a:lnTo>
                    <a:lnTo>
                      <a:pt x="634" y="282"/>
                    </a:lnTo>
                    <a:lnTo>
                      <a:pt x="634" y="282"/>
                    </a:lnTo>
                    <a:lnTo>
                      <a:pt x="618" y="298"/>
                    </a:lnTo>
                    <a:lnTo>
                      <a:pt x="618" y="298"/>
                    </a:lnTo>
                    <a:lnTo>
                      <a:pt x="612" y="298"/>
                    </a:lnTo>
                    <a:lnTo>
                      <a:pt x="606" y="296"/>
                    </a:lnTo>
                    <a:lnTo>
                      <a:pt x="602" y="292"/>
                    </a:lnTo>
                    <a:lnTo>
                      <a:pt x="600" y="288"/>
                    </a:lnTo>
                    <a:lnTo>
                      <a:pt x="600" y="288"/>
                    </a:lnTo>
                    <a:lnTo>
                      <a:pt x="582" y="288"/>
                    </a:lnTo>
                    <a:lnTo>
                      <a:pt x="582" y="288"/>
                    </a:lnTo>
                    <a:lnTo>
                      <a:pt x="570" y="304"/>
                    </a:lnTo>
                    <a:lnTo>
                      <a:pt x="570" y="304"/>
                    </a:lnTo>
                    <a:lnTo>
                      <a:pt x="556" y="304"/>
                    </a:lnTo>
                    <a:lnTo>
                      <a:pt x="556" y="304"/>
                    </a:lnTo>
                    <a:lnTo>
                      <a:pt x="552" y="298"/>
                    </a:lnTo>
                    <a:lnTo>
                      <a:pt x="548" y="294"/>
                    </a:lnTo>
                    <a:lnTo>
                      <a:pt x="544" y="292"/>
                    </a:lnTo>
                    <a:lnTo>
                      <a:pt x="540" y="292"/>
                    </a:lnTo>
                    <a:lnTo>
                      <a:pt x="534" y="292"/>
                    </a:lnTo>
                    <a:lnTo>
                      <a:pt x="526" y="294"/>
                    </a:lnTo>
                    <a:lnTo>
                      <a:pt x="526" y="294"/>
                    </a:lnTo>
                    <a:lnTo>
                      <a:pt x="526" y="318"/>
                    </a:lnTo>
                    <a:lnTo>
                      <a:pt x="526" y="318"/>
                    </a:lnTo>
                    <a:lnTo>
                      <a:pt x="520" y="322"/>
                    </a:lnTo>
                    <a:lnTo>
                      <a:pt x="516" y="326"/>
                    </a:lnTo>
                    <a:lnTo>
                      <a:pt x="508" y="328"/>
                    </a:lnTo>
                    <a:lnTo>
                      <a:pt x="504" y="328"/>
                    </a:lnTo>
                    <a:lnTo>
                      <a:pt x="500" y="332"/>
                    </a:lnTo>
                    <a:lnTo>
                      <a:pt x="498" y="338"/>
                    </a:lnTo>
                    <a:lnTo>
                      <a:pt x="494" y="346"/>
                    </a:lnTo>
                    <a:lnTo>
                      <a:pt x="494" y="346"/>
                    </a:lnTo>
                    <a:lnTo>
                      <a:pt x="482" y="344"/>
                    </a:lnTo>
                    <a:lnTo>
                      <a:pt x="478" y="342"/>
                    </a:lnTo>
                    <a:lnTo>
                      <a:pt x="476" y="340"/>
                    </a:lnTo>
                    <a:lnTo>
                      <a:pt x="472" y="334"/>
                    </a:lnTo>
                    <a:lnTo>
                      <a:pt x="468" y="326"/>
                    </a:lnTo>
                    <a:lnTo>
                      <a:pt x="468" y="326"/>
                    </a:lnTo>
                    <a:lnTo>
                      <a:pt x="462" y="326"/>
                    </a:lnTo>
                    <a:lnTo>
                      <a:pt x="462" y="326"/>
                    </a:lnTo>
                    <a:lnTo>
                      <a:pt x="436" y="302"/>
                    </a:lnTo>
                    <a:lnTo>
                      <a:pt x="436" y="302"/>
                    </a:lnTo>
                    <a:lnTo>
                      <a:pt x="420" y="302"/>
                    </a:lnTo>
                    <a:lnTo>
                      <a:pt x="420" y="302"/>
                    </a:lnTo>
                    <a:lnTo>
                      <a:pt x="414" y="314"/>
                    </a:lnTo>
                    <a:lnTo>
                      <a:pt x="408" y="330"/>
                    </a:lnTo>
                    <a:lnTo>
                      <a:pt x="408" y="330"/>
                    </a:lnTo>
                    <a:lnTo>
                      <a:pt x="388" y="362"/>
                    </a:lnTo>
                    <a:lnTo>
                      <a:pt x="388" y="362"/>
                    </a:lnTo>
                    <a:lnTo>
                      <a:pt x="374" y="368"/>
                    </a:lnTo>
                    <a:lnTo>
                      <a:pt x="366" y="374"/>
                    </a:lnTo>
                    <a:lnTo>
                      <a:pt x="358" y="382"/>
                    </a:lnTo>
                    <a:lnTo>
                      <a:pt x="350" y="394"/>
                    </a:lnTo>
                    <a:lnTo>
                      <a:pt x="350" y="394"/>
                    </a:lnTo>
                    <a:lnTo>
                      <a:pt x="338" y="396"/>
                    </a:lnTo>
                    <a:lnTo>
                      <a:pt x="328" y="398"/>
                    </a:lnTo>
                    <a:lnTo>
                      <a:pt x="328" y="398"/>
                    </a:lnTo>
                    <a:lnTo>
                      <a:pt x="306" y="418"/>
                    </a:lnTo>
                    <a:lnTo>
                      <a:pt x="306" y="418"/>
                    </a:lnTo>
                    <a:lnTo>
                      <a:pt x="290" y="418"/>
                    </a:lnTo>
                    <a:lnTo>
                      <a:pt x="278" y="420"/>
                    </a:lnTo>
                    <a:lnTo>
                      <a:pt x="270" y="422"/>
                    </a:lnTo>
                    <a:lnTo>
                      <a:pt x="262" y="426"/>
                    </a:lnTo>
                    <a:lnTo>
                      <a:pt x="262" y="426"/>
                    </a:lnTo>
                    <a:lnTo>
                      <a:pt x="256" y="438"/>
                    </a:lnTo>
                    <a:lnTo>
                      <a:pt x="256" y="438"/>
                    </a:lnTo>
                    <a:lnTo>
                      <a:pt x="244" y="438"/>
                    </a:lnTo>
                    <a:lnTo>
                      <a:pt x="244" y="438"/>
                    </a:lnTo>
                    <a:lnTo>
                      <a:pt x="228" y="432"/>
                    </a:lnTo>
                    <a:lnTo>
                      <a:pt x="218" y="432"/>
                    </a:lnTo>
                    <a:lnTo>
                      <a:pt x="210" y="436"/>
                    </a:lnTo>
                    <a:lnTo>
                      <a:pt x="198" y="440"/>
                    </a:lnTo>
                    <a:lnTo>
                      <a:pt x="198" y="440"/>
                    </a:lnTo>
                    <a:lnTo>
                      <a:pt x="140" y="462"/>
                    </a:lnTo>
                    <a:lnTo>
                      <a:pt x="140" y="462"/>
                    </a:lnTo>
                    <a:lnTo>
                      <a:pt x="120" y="464"/>
                    </a:lnTo>
                    <a:lnTo>
                      <a:pt x="104" y="466"/>
                    </a:lnTo>
                    <a:lnTo>
                      <a:pt x="92" y="474"/>
                    </a:lnTo>
                    <a:lnTo>
                      <a:pt x="78" y="486"/>
                    </a:lnTo>
                    <a:lnTo>
                      <a:pt x="78" y="486"/>
                    </a:lnTo>
                    <a:lnTo>
                      <a:pt x="76" y="510"/>
                    </a:lnTo>
                    <a:lnTo>
                      <a:pt x="76" y="510"/>
                    </a:lnTo>
                    <a:lnTo>
                      <a:pt x="64" y="514"/>
                    </a:lnTo>
                    <a:lnTo>
                      <a:pt x="56" y="520"/>
                    </a:lnTo>
                    <a:lnTo>
                      <a:pt x="52" y="528"/>
                    </a:lnTo>
                    <a:lnTo>
                      <a:pt x="52" y="542"/>
                    </a:lnTo>
                    <a:lnTo>
                      <a:pt x="52" y="542"/>
                    </a:lnTo>
                    <a:lnTo>
                      <a:pt x="60" y="548"/>
                    </a:lnTo>
                    <a:lnTo>
                      <a:pt x="72" y="558"/>
                    </a:lnTo>
                    <a:lnTo>
                      <a:pt x="78" y="566"/>
                    </a:lnTo>
                    <a:lnTo>
                      <a:pt x="82" y="572"/>
                    </a:lnTo>
                    <a:lnTo>
                      <a:pt x="86" y="580"/>
                    </a:lnTo>
                    <a:lnTo>
                      <a:pt x="86" y="590"/>
                    </a:lnTo>
                    <a:lnTo>
                      <a:pt x="86" y="590"/>
                    </a:lnTo>
                    <a:lnTo>
                      <a:pt x="78" y="594"/>
                    </a:lnTo>
                    <a:lnTo>
                      <a:pt x="68" y="598"/>
                    </a:lnTo>
                    <a:lnTo>
                      <a:pt x="54" y="602"/>
                    </a:lnTo>
                    <a:lnTo>
                      <a:pt x="54" y="60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8" name="Freeform 12"/>
              <p:cNvSpPr>
                <a:spLocks/>
              </p:cNvSpPr>
              <p:nvPr/>
            </p:nvSpPr>
            <p:spPr bwMode="auto">
              <a:xfrm>
                <a:off x="4922838" y="5384800"/>
                <a:ext cx="1187450" cy="885825"/>
              </a:xfrm>
              <a:custGeom>
                <a:avLst/>
                <a:gdLst>
                  <a:gd name="T0" fmla="*/ 450 w 748"/>
                  <a:gd name="T1" fmla="*/ 540 h 558"/>
                  <a:gd name="T2" fmla="*/ 440 w 748"/>
                  <a:gd name="T3" fmla="*/ 532 h 558"/>
                  <a:gd name="T4" fmla="*/ 422 w 748"/>
                  <a:gd name="T5" fmla="*/ 516 h 558"/>
                  <a:gd name="T6" fmla="*/ 406 w 748"/>
                  <a:gd name="T7" fmla="*/ 508 h 558"/>
                  <a:gd name="T8" fmla="*/ 390 w 748"/>
                  <a:gd name="T9" fmla="*/ 536 h 558"/>
                  <a:gd name="T10" fmla="*/ 280 w 748"/>
                  <a:gd name="T11" fmla="*/ 532 h 558"/>
                  <a:gd name="T12" fmla="*/ 218 w 748"/>
                  <a:gd name="T13" fmla="*/ 498 h 558"/>
                  <a:gd name="T14" fmla="*/ 204 w 748"/>
                  <a:gd name="T15" fmla="*/ 478 h 558"/>
                  <a:gd name="T16" fmla="*/ 212 w 748"/>
                  <a:gd name="T17" fmla="*/ 432 h 558"/>
                  <a:gd name="T18" fmla="*/ 188 w 748"/>
                  <a:gd name="T19" fmla="*/ 390 h 558"/>
                  <a:gd name="T20" fmla="*/ 142 w 748"/>
                  <a:gd name="T21" fmla="*/ 382 h 558"/>
                  <a:gd name="T22" fmla="*/ 82 w 748"/>
                  <a:gd name="T23" fmla="*/ 368 h 558"/>
                  <a:gd name="T24" fmla="*/ 104 w 748"/>
                  <a:gd name="T25" fmla="*/ 342 h 558"/>
                  <a:gd name="T26" fmla="*/ 140 w 748"/>
                  <a:gd name="T27" fmla="*/ 316 h 558"/>
                  <a:gd name="T28" fmla="*/ 142 w 748"/>
                  <a:gd name="T29" fmla="*/ 262 h 558"/>
                  <a:gd name="T30" fmla="*/ 102 w 748"/>
                  <a:gd name="T31" fmla="*/ 252 h 558"/>
                  <a:gd name="T32" fmla="*/ 20 w 748"/>
                  <a:gd name="T33" fmla="*/ 222 h 558"/>
                  <a:gd name="T34" fmla="*/ 0 w 748"/>
                  <a:gd name="T35" fmla="*/ 192 h 558"/>
                  <a:gd name="T36" fmla="*/ 22 w 748"/>
                  <a:gd name="T37" fmla="*/ 162 h 558"/>
                  <a:gd name="T38" fmla="*/ 62 w 748"/>
                  <a:gd name="T39" fmla="*/ 154 h 558"/>
                  <a:gd name="T40" fmla="*/ 120 w 748"/>
                  <a:gd name="T41" fmla="*/ 190 h 558"/>
                  <a:gd name="T42" fmla="*/ 156 w 748"/>
                  <a:gd name="T43" fmla="*/ 192 h 558"/>
                  <a:gd name="T44" fmla="*/ 206 w 748"/>
                  <a:gd name="T45" fmla="*/ 156 h 558"/>
                  <a:gd name="T46" fmla="*/ 240 w 748"/>
                  <a:gd name="T47" fmla="*/ 98 h 558"/>
                  <a:gd name="T48" fmla="*/ 274 w 748"/>
                  <a:gd name="T49" fmla="*/ 110 h 558"/>
                  <a:gd name="T50" fmla="*/ 308 w 748"/>
                  <a:gd name="T51" fmla="*/ 128 h 558"/>
                  <a:gd name="T52" fmla="*/ 342 w 748"/>
                  <a:gd name="T53" fmla="*/ 134 h 558"/>
                  <a:gd name="T54" fmla="*/ 410 w 748"/>
                  <a:gd name="T55" fmla="*/ 100 h 558"/>
                  <a:gd name="T56" fmla="*/ 442 w 748"/>
                  <a:gd name="T57" fmla="*/ 78 h 558"/>
                  <a:gd name="T58" fmla="*/ 470 w 748"/>
                  <a:gd name="T59" fmla="*/ 52 h 558"/>
                  <a:gd name="T60" fmla="*/ 514 w 748"/>
                  <a:gd name="T61" fmla="*/ 38 h 558"/>
                  <a:gd name="T62" fmla="*/ 588 w 748"/>
                  <a:gd name="T63" fmla="*/ 10 h 558"/>
                  <a:gd name="T64" fmla="*/ 632 w 748"/>
                  <a:gd name="T65" fmla="*/ 0 h 558"/>
                  <a:gd name="T66" fmla="*/ 672 w 748"/>
                  <a:gd name="T67" fmla="*/ 54 h 558"/>
                  <a:gd name="T68" fmla="*/ 640 w 748"/>
                  <a:gd name="T69" fmla="*/ 112 h 558"/>
                  <a:gd name="T70" fmla="*/ 642 w 748"/>
                  <a:gd name="T71" fmla="*/ 142 h 558"/>
                  <a:gd name="T72" fmla="*/ 682 w 748"/>
                  <a:gd name="T73" fmla="*/ 172 h 558"/>
                  <a:gd name="T74" fmla="*/ 734 w 748"/>
                  <a:gd name="T75" fmla="*/ 180 h 558"/>
                  <a:gd name="T76" fmla="*/ 748 w 748"/>
                  <a:gd name="T77" fmla="*/ 220 h 558"/>
                  <a:gd name="T78" fmla="*/ 734 w 748"/>
                  <a:gd name="T79" fmla="*/ 254 h 558"/>
                  <a:gd name="T80" fmla="*/ 722 w 748"/>
                  <a:gd name="T81" fmla="*/ 264 h 558"/>
                  <a:gd name="T82" fmla="*/ 712 w 748"/>
                  <a:gd name="T83" fmla="*/ 312 h 558"/>
                  <a:gd name="T84" fmla="*/ 688 w 748"/>
                  <a:gd name="T85" fmla="*/ 346 h 558"/>
                  <a:gd name="T86" fmla="*/ 672 w 748"/>
                  <a:gd name="T87" fmla="*/ 360 h 558"/>
                  <a:gd name="T88" fmla="*/ 634 w 748"/>
                  <a:gd name="T89" fmla="*/ 406 h 558"/>
                  <a:gd name="T90" fmla="*/ 614 w 748"/>
                  <a:gd name="T91" fmla="*/ 424 h 558"/>
                  <a:gd name="T92" fmla="*/ 586 w 748"/>
                  <a:gd name="T93" fmla="*/ 448 h 558"/>
                  <a:gd name="T94" fmla="*/ 570 w 748"/>
                  <a:gd name="T95" fmla="*/ 468 h 558"/>
                  <a:gd name="T96" fmla="*/ 566 w 748"/>
                  <a:gd name="T97" fmla="*/ 474 h 558"/>
                  <a:gd name="T98" fmla="*/ 546 w 748"/>
                  <a:gd name="T99" fmla="*/ 484 h 558"/>
                  <a:gd name="T100" fmla="*/ 518 w 748"/>
                  <a:gd name="T101" fmla="*/ 534 h 558"/>
                  <a:gd name="T102" fmla="*/ 466 w 748"/>
                  <a:gd name="T103" fmla="*/ 558 h 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48" h="558">
                    <a:moveTo>
                      <a:pt x="450" y="558"/>
                    </a:moveTo>
                    <a:lnTo>
                      <a:pt x="450" y="558"/>
                    </a:lnTo>
                    <a:lnTo>
                      <a:pt x="450" y="540"/>
                    </a:lnTo>
                    <a:lnTo>
                      <a:pt x="450" y="540"/>
                    </a:lnTo>
                    <a:lnTo>
                      <a:pt x="446" y="540"/>
                    </a:lnTo>
                    <a:lnTo>
                      <a:pt x="444" y="538"/>
                    </a:lnTo>
                    <a:lnTo>
                      <a:pt x="440" y="532"/>
                    </a:lnTo>
                    <a:lnTo>
                      <a:pt x="440" y="532"/>
                    </a:lnTo>
                    <a:lnTo>
                      <a:pt x="428" y="530"/>
                    </a:lnTo>
                    <a:lnTo>
                      <a:pt x="428" y="530"/>
                    </a:lnTo>
                    <a:lnTo>
                      <a:pt x="426" y="522"/>
                    </a:lnTo>
                    <a:lnTo>
                      <a:pt x="422" y="516"/>
                    </a:lnTo>
                    <a:lnTo>
                      <a:pt x="418" y="510"/>
                    </a:lnTo>
                    <a:lnTo>
                      <a:pt x="414" y="508"/>
                    </a:lnTo>
                    <a:lnTo>
                      <a:pt x="410" y="508"/>
                    </a:lnTo>
                    <a:lnTo>
                      <a:pt x="406" y="508"/>
                    </a:lnTo>
                    <a:lnTo>
                      <a:pt x="396" y="510"/>
                    </a:lnTo>
                    <a:lnTo>
                      <a:pt x="396" y="510"/>
                    </a:lnTo>
                    <a:lnTo>
                      <a:pt x="390" y="536"/>
                    </a:lnTo>
                    <a:lnTo>
                      <a:pt x="390" y="536"/>
                    </a:lnTo>
                    <a:lnTo>
                      <a:pt x="322" y="540"/>
                    </a:lnTo>
                    <a:lnTo>
                      <a:pt x="322" y="540"/>
                    </a:lnTo>
                    <a:lnTo>
                      <a:pt x="280" y="532"/>
                    </a:lnTo>
                    <a:lnTo>
                      <a:pt x="280" y="532"/>
                    </a:lnTo>
                    <a:lnTo>
                      <a:pt x="246" y="528"/>
                    </a:lnTo>
                    <a:lnTo>
                      <a:pt x="246" y="528"/>
                    </a:lnTo>
                    <a:lnTo>
                      <a:pt x="218" y="498"/>
                    </a:lnTo>
                    <a:lnTo>
                      <a:pt x="218" y="498"/>
                    </a:lnTo>
                    <a:lnTo>
                      <a:pt x="208" y="478"/>
                    </a:lnTo>
                    <a:lnTo>
                      <a:pt x="208" y="478"/>
                    </a:lnTo>
                    <a:lnTo>
                      <a:pt x="204" y="478"/>
                    </a:lnTo>
                    <a:lnTo>
                      <a:pt x="204" y="478"/>
                    </a:lnTo>
                    <a:lnTo>
                      <a:pt x="200" y="464"/>
                    </a:lnTo>
                    <a:lnTo>
                      <a:pt x="202" y="452"/>
                    </a:lnTo>
                    <a:lnTo>
                      <a:pt x="206" y="442"/>
                    </a:lnTo>
                    <a:lnTo>
                      <a:pt x="212" y="432"/>
                    </a:lnTo>
                    <a:lnTo>
                      <a:pt x="212" y="432"/>
                    </a:lnTo>
                    <a:lnTo>
                      <a:pt x="212" y="406"/>
                    </a:lnTo>
                    <a:lnTo>
                      <a:pt x="212" y="406"/>
                    </a:lnTo>
                    <a:lnTo>
                      <a:pt x="188" y="390"/>
                    </a:lnTo>
                    <a:lnTo>
                      <a:pt x="188" y="390"/>
                    </a:lnTo>
                    <a:lnTo>
                      <a:pt x="188" y="384"/>
                    </a:lnTo>
                    <a:lnTo>
                      <a:pt x="188" y="384"/>
                    </a:lnTo>
                    <a:lnTo>
                      <a:pt x="142" y="382"/>
                    </a:lnTo>
                    <a:lnTo>
                      <a:pt x="104" y="378"/>
                    </a:lnTo>
                    <a:lnTo>
                      <a:pt x="104" y="378"/>
                    </a:lnTo>
                    <a:lnTo>
                      <a:pt x="82" y="368"/>
                    </a:lnTo>
                    <a:lnTo>
                      <a:pt x="82" y="368"/>
                    </a:lnTo>
                    <a:lnTo>
                      <a:pt x="72" y="344"/>
                    </a:lnTo>
                    <a:lnTo>
                      <a:pt x="72" y="344"/>
                    </a:lnTo>
                    <a:lnTo>
                      <a:pt x="104" y="342"/>
                    </a:lnTo>
                    <a:lnTo>
                      <a:pt x="104" y="342"/>
                    </a:lnTo>
                    <a:lnTo>
                      <a:pt x="112" y="338"/>
                    </a:lnTo>
                    <a:lnTo>
                      <a:pt x="122" y="332"/>
                    </a:lnTo>
                    <a:lnTo>
                      <a:pt x="140" y="316"/>
                    </a:lnTo>
                    <a:lnTo>
                      <a:pt x="140" y="316"/>
                    </a:lnTo>
                    <a:lnTo>
                      <a:pt x="148" y="300"/>
                    </a:lnTo>
                    <a:lnTo>
                      <a:pt x="150" y="286"/>
                    </a:lnTo>
                    <a:lnTo>
                      <a:pt x="148" y="274"/>
                    </a:lnTo>
                    <a:lnTo>
                      <a:pt x="142" y="262"/>
                    </a:lnTo>
                    <a:lnTo>
                      <a:pt x="142" y="262"/>
                    </a:lnTo>
                    <a:lnTo>
                      <a:pt x="114" y="260"/>
                    </a:lnTo>
                    <a:lnTo>
                      <a:pt x="114" y="260"/>
                    </a:lnTo>
                    <a:lnTo>
                      <a:pt x="102" y="252"/>
                    </a:lnTo>
                    <a:lnTo>
                      <a:pt x="88" y="246"/>
                    </a:lnTo>
                    <a:lnTo>
                      <a:pt x="64" y="238"/>
                    </a:lnTo>
                    <a:lnTo>
                      <a:pt x="40" y="230"/>
                    </a:lnTo>
                    <a:lnTo>
                      <a:pt x="20" y="222"/>
                    </a:lnTo>
                    <a:lnTo>
                      <a:pt x="20" y="222"/>
                    </a:lnTo>
                    <a:lnTo>
                      <a:pt x="6" y="204"/>
                    </a:lnTo>
                    <a:lnTo>
                      <a:pt x="2" y="196"/>
                    </a:lnTo>
                    <a:lnTo>
                      <a:pt x="0" y="192"/>
                    </a:lnTo>
                    <a:lnTo>
                      <a:pt x="0" y="192"/>
                    </a:lnTo>
                    <a:lnTo>
                      <a:pt x="12" y="174"/>
                    </a:lnTo>
                    <a:lnTo>
                      <a:pt x="18" y="166"/>
                    </a:lnTo>
                    <a:lnTo>
                      <a:pt x="22" y="162"/>
                    </a:lnTo>
                    <a:lnTo>
                      <a:pt x="30" y="158"/>
                    </a:lnTo>
                    <a:lnTo>
                      <a:pt x="36" y="156"/>
                    </a:lnTo>
                    <a:lnTo>
                      <a:pt x="48" y="154"/>
                    </a:lnTo>
                    <a:lnTo>
                      <a:pt x="62" y="154"/>
                    </a:lnTo>
                    <a:lnTo>
                      <a:pt x="62" y="154"/>
                    </a:lnTo>
                    <a:lnTo>
                      <a:pt x="90" y="164"/>
                    </a:lnTo>
                    <a:lnTo>
                      <a:pt x="90" y="164"/>
                    </a:lnTo>
                    <a:lnTo>
                      <a:pt x="120" y="190"/>
                    </a:lnTo>
                    <a:lnTo>
                      <a:pt x="120" y="190"/>
                    </a:lnTo>
                    <a:lnTo>
                      <a:pt x="130" y="192"/>
                    </a:lnTo>
                    <a:lnTo>
                      <a:pt x="142" y="192"/>
                    </a:lnTo>
                    <a:lnTo>
                      <a:pt x="156" y="192"/>
                    </a:lnTo>
                    <a:lnTo>
                      <a:pt x="172" y="190"/>
                    </a:lnTo>
                    <a:lnTo>
                      <a:pt x="172" y="190"/>
                    </a:lnTo>
                    <a:lnTo>
                      <a:pt x="188" y="174"/>
                    </a:lnTo>
                    <a:lnTo>
                      <a:pt x="206" y="156"/>
                    </a:lnTo>
                    <a:lnTo>
                      <a:pt x="222" y="136"/>
                    </a:lnTo>
                    <a:lnTo>
                      <a:pt x="238" y="120"/>
                    </a:lnTo>
                    <a:lnTo>
                      <a:pt x="238" y="120"/>
                    </a:lnTo>
                    <a:lnTo>
                      <a:pt x="240" y="98"/>
                    </a:lnTo>
                    <a:lnTo>
                      <a:pt x="240" y="98"/>
                    </a:lnTo>
                    <a:lnTo>
                      <a:pt x="264" y="96"/>
                    </a:lnTo>
                    <a:lnTo>
                      <a:pt x="264" y="96"/>
                    </a:lnTo>
                    <a:lnTo>
                      <a:pt x="274" y="110"/>
                    </a:lnTo>
                    <a:lnTo>
                      <a:pt x="274" y="110"/>
                    </a:lnTo>
                    <a:lnTo>
                      <a:pt x="284" y="114"/>
                    </a:lnTo>
                    <a:lnTo>
                      <a:pt x="294" y="120"/>
                    </a:lnTo>
                    <a:lnTo>
                      <a:pt x="308" y="128"/>
                    </a:lnTo>
                    <a:lnTo>
                      <a:pt x="324" y="134"/>
                    </a:lnTo>
                    <a:lnTo>
                      <a:pt x="324" y="134"/>
                    </a:lnTo>
                    <a:lnTo>
                      <a:pt x="342" y="134"/>
                    </a:lnTo>
                    <a:lnTo>
                      <a:pt x="342" y="134"/>
                    </a:lnTo>
                    <a:lnTo>
                      <a:pt x="384" y="120"/>
                    </a:lnTo>
                    <a:lnTo>
                      <a:pt x="384" y="120"/>
                    </a:lnTo>
                    <a:lnTo>
                      <a:pt x="398" y="108"/>
                    </a:lnTo>
                    <a:lnTo>
                      <a:pt x="410" y="100"/>
                    </a:lnTo>
                    <a:lnTo>
                      <a:pt x="422" y="92"/>
                    </a:lnTo>
                    <a:lnTo>
                      <a:pt x="438" y="84"/>
                    </a:lnTo>
                    <a:lnTo>
                      <a:pt x="438" y="84"/>
                    </a:lnTo>
                    <a:lnTo>
                      <a:pt x="442" y="78"/>
                    </a:lnTo>
                    <a:lnTo>
                      <a:pt x="450" y="72"/>
                    </a:lnTo>
                    <a:lnTo>
                      <a:pt x="450" y="72"/>
                    </a:lnTo>
                    <a:lnTo>
                      <a:pt x="462" y="56"/>
                    </a:lnTo>
                    <a:lnTo>
                      <a:pt x="470" y="52"/>
                    </a:lnTo>
                    <a:lnTo>
                      <a:pt x="476" y="46"/>
                    </a:lnTo>
                    <a:lnTo>
                      <a:pt x="494" y="40"/>
                    </a:lnTo>
                    <a:lnTo>
                      <a:pt x="514" y="38"/>
                    </a:lnTo>
                    <a:lnTo>
                      <a:pt x="514" y="38"/>
                    </a:lnTo>
                    <a:lnTo>
                      <a:pt x="550" y="36"/>
                    </a:lnTo>
                    <a:lnTo>
                      <a:pt x="550" y="36"/>
                    </a:lnTo>
                    <a:lnTo>
                      <a:pt x="570" y="22"/>
                    </a:lnTo>
                    <a:lnTo>
                      <a:pt x="588" y="10"/>
                    </a:lnTo>
                    <a:lnTo>
                      <a:pt x="596" y="6"/>
                    </a:lnTo>
                    <a:lnTo>
                      <a:pt x="606" y="2"/>
                    </a:lnTo>
                    <a:lnTo>
                      <a:pt x="618" y="0"/>
                    </a:lnTo>
                    <a:lnTo>
                      <a:pt x="632" y="0"/>
                    </a:lnTo>
                    <a:lnTo>
                      <a:pt x="632" y="0"/>
                    </a:lnTo>
                    <a:lnTo>
                      <a:pt x="654" y="36"/>
                    </a:lnTo>
                    <a:lnTo>
                      <a:pt x="654" y="36"/>
                    </a:lnTo>
                    <a:lnTo>
                      <a:pt x="672" y="54"/>
                    </a:lnTo>
                    <a:lnTo>
                      <a:pt x="672" y="54"/>
                    </a:lnTo>
                    <a:lnTo>
                      <a:pt x="656" y="82"/>
                    </a:lnTo>
                    <a:lnTo>
                      <a:pt x="646" y="96"/>
                    </a:lnTo>
                    <a:lnTo>
                      <a:pt x="640" y="112"/>
                    </a:lnTo>
                    <a:lnTo>
                      <a:pt x="640" y="112"/>
                    </a:lnTo>
                    <a:lnTo>
                      <a:pt x="638" y="140"/>
                    </a:lnTo>
                    <a:lnTo>
                      <a:pt x="638" y="140"/>
                    </a:lnTo>
                    <a:lnTo>
                      <a:pt x="642" y="142"/>
                    </a:lnTo>
                    <a:lnTo>
                      <a:pt x="650" y="142"/>
                    </a:lnTo>
                    <a:lnTo>
                      <a:pt x="672" y="142"/>
                    </a:lnTo>
                    <a:lnTo>
                      <a:pt x="672" y="142"/>
                    </a:lnTo>
                    <a:lnTo>
                      <a:pt x="682" y="172"/>
                    </a:lnTo>
                    <a:lnTo>
                      <a:pt x="682" y="172"/>
                    </a:lnTo>
                    <a:lnTo>
                      <a:pt x="690" y="184"/>
                    </a:lnTo>
                    <a:lnTo>
                      <a:pt x="690" y="184"/>
                    </a:lnTo>
                    <a:lnTo>
                      <a:pt x="734" y="180"/>
                    </a:lnTo>
                    <a:lnTo>
                      <a:pt x="734" y="180"/>
                    </a:lnTo>
                    <a:lnTo>
                      <a:pt x="740" y="190"/>
                    </a:lnTo>
                    <a:lnTo>
                      <a:pt x="744" y="204"/>
                    </a:lnTo>
                    <a:lnTo>
                      <a:pt x="748" y="220"/>
                    </a:lnTo>
                    <a:lnTo>
                      <a:pt x="748" y="238"/>
                    </a:lnTo>
                    <a:lnTo>
                      <a:pt x="748" y="238"/>
                    </a:lnTo>
                    <a:lnTo>
                      <a:pt x="740" y="248"/>
                    </a:lnTo>
                    <a:lnTo>
                      <a:pt x="734" y="254"/>
                    </a:lnTo>
                    <a:lnTo>
                      <a:pt x="726" y="258"/>
                    </a:lnTo>
                    <a:lnTo>
                      <a:pt x="726" y="258"/>
                    </a:lnTo>
                    <a:lnTo>
                      <a:pt x="724" y="262"/>
                    </a:lnTo>
                    <a:lnTo>
                      <a:pt x="722" y="264"/>
                    </a:lnTo>
                    <a:lnTo>
                      <a:pt x="718" y="266"/>
                    </a:lnTo>
                    <a:lnTo>
                      <a:pt x="718" y="266"/>
                    </a:lnTo>
                    <a:lnTo>
                      <a:pt x="712" y="312"/>
                    </a:lnTo>
                    <a:lnTo>
                      <a:pt x="712" y="312"/>
                    </a:lnTo>
                    <a:lnTo>
                      <a:pt x="706" y="324"/>
                    </a:lnTo>
                    <a:lnTo>
                      <a:pt x="700" y="338"/>
                    </a:lnTo>
                    <a:lnTo>
                      <a:pt x="700" y="338"/>
                    </a:lnTo>
                    <a:lnTo>
                      <a:pt x="688" y="346"/>
                    </a:lnTo>
                    <a:lnTo>
                      <a:pt x="682" y="350"/>
                    </a:lnTo>
                    <a:lnTo>
                      <a:pt x="682" y="356"/>
                    </a:lnTo>
                    <a:lnTo>
                      <a:pt x="682" y="356"/>
                    </a:lnTo>
                    <a:lnTo>
                      <a:pt x="672" y="360"/>
                    </a:lnTo>
                    <a:lnTo>
                      <a:pt x="664" y="366"/>
                    </a:lnTo>
                    <a:lnTo>
                      <a:pt x="656" y="376"/>
                    </a:lnTo>
                    <a:lnTo>
                      <a:pt x="648" y="386"/>
                    </a:lnTo>
                    <a:lnTo>
                      <a:pt x="634" y="406"/>
                    </a:lnTo>
                    <a:lnTo>
                      <a:pt x="626" y="414"/>
                    </a:lnTo>
                    <a:lnTo>
                      <a:pt x="616" y="420"/>
                    </a:lnTo>
                    <a:lnTo>
                      <a:pt x="616" y="420"/>
                    </a:lnTo>
                    <a:lnTo>
                      <a:pt x="614" y="424"/>
                    </a:lnTo>
                    <a:lnTo>
                      <a:pt x="610" y="428"/>
                    </a:lnTo>
                    <a:lnTo>
                      <a:pt x="600" y="434"/>
                    </a:lnTo>
                    <a:lnTo>
                      <a:pt x="600" y="434"/>
                    </a:lnTo>
                    <a:lnTo>
                      <a:pt x="586" y="448"/>
                    </a:lnTo>
                    <a:lnTo>
                      <a:pt x="572" y="464"/>
                    </a:lnTo>
                    <a:lnTo>
                      <a:pt x="572" y="464"/>
                    </a:lnTo>
                    <a:lnTo>
                      <a:pt x="570" y="466"/>
                    </a:lnTo>
                    <a:lnTo>
                      <a:pt x="570" y="468"/>
                    </a:lnTo>
                    <a:lnTo>
                      <a:pt x="570" y="468"/>
                    </a:lnTo>
                    <a:lnTo>
                      <a:pt x="566" y="468"/>
                    </a:lnTo>
                    <a:lnTo>
                      <a:pt x="566" y="468"/>
                    </a:lnTo>
                    <a:lnTo>
                      <a:pt x="566" y="474"/>
                    </a:lnTo>
                    <a:lnTo>
                      <a:pt x="566" y="474"/>
                    </a:lnTo>
                    <a:lnTo>
                      <a:pt x="560" y="474"/>
                    </a:lnTo>
                    <a:lnTo>
                      <a:pt x="556" y="476"/>
                    </a:lnTo>
                    <a:lnTo>
                      <a:pt x="546" y="484"/>
                    </a:lnTo>
                    <a:lnTo>
                      <a:pt x="532" y="500"/>
                    </a:lnTo>
                    <a:lnTo>
                      <a:pt x="532" y="500"/>
                    </a:lnTo>
                    <a:lnTo>
                      <a:pt x="518" y="534"/>
                    </a:lnTo>
                    <a:lnTo>
                      <a:pt x="518" y="534"/>
                    </a:lnTo>
                    <a:lnTo>
                      <a:pt x="502" y="538"/>
                    </a:lnTo>
                    <a:lnTo>
                      <a:pt x="488" y="544"/>
                    </a:lnTo>
                    <a:lnTo>
                      <a:pt x="478" y="550"/>
                    </a:lnTo>
                    <a:lnTo>
                      <a:pt x="466" y="558"/>
                    </a:lnTo>
                    <a:lnTo>
                      <a:pt x="466" y="558"/>
                    </a:lnTo>
                    <a:lnTo>
                      <a:pt x="450" y="558"/>
                    </a:lnTo>
                    <a:lnTo>
                      <a:pt x="450" y="558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9" name="Freeform 13"/>
              <p:cNvSpPr>
                <a:spLocks/>
              </p:cNvSpPr>
              <p:nvPr/>
            </p:nvSpPr>
            <p:spPr bwMode="auto">
              <a:xfrm>
                <a:off x="7453313" y="5387975"/>
                <a:ext cx="282575" cy="654050"/>
              </a:xfrm>
              <a:custGeom>
                <a:avLst/>
                <a:gdLst>
                  <a:gd name="T0" fmla="*/ 82 w 178"/>
                  <a:gd name="T1" fmla="*/ 412 h 412"/>
                  <a:gd name="T2" fmla="*/ 82 w 178"/>
                  <a:gd name="T3" fmla="*/ 412 h 412"/>
                  <a:gd name="T4" fmla="*/ 50 w 178"/>
                  <a:gd name="T5" fmla="*/ 364 h 412"/>
                  <a:gd name="T6" fmla="*/ 50 w 178"/>
                  <a:gd name="T7" fmla="*/ 364 h 412"/>
                  <a:gd name="T8" fmla="*/ 40 w 178"/>
                  <a:gd name="T9" fmla="*/ 360 h 412"/>
                  <a:gd name="T10" fmla="*/ 34 w 178"/>
                  <a:gd name="T11" fmla="*/ 356 h 412"/>
                  <a:gd name="T12" fmla="*/ 28 w 178"/>
                  <a:gd name="T13" fmla="*/ 350 h 412"/>
                  <a:gd name="T14" fmla="*/ 26 w 178"/>
                  <a:gd name="T15" fmla="*/ 346 h 412"/>
                  <a:gd name="T16" fmla="*/ 20 w 178"/>
                  <a:gd name="T17" fmla="*/ 336 h 412"/>
                  <a:gd name="T18" fmla="*/ 16 w 178"/>
                  <a:gd name="T19" fmla="*/ 324 h 412"/>
                  <a:gd name="T20" fmla="*/ 16 w 178"/>
                  <a:gd name="T21" fmla="*/ 324 h 412"/>
                  <a:gd name="T22" fmla="*/ 0 w 178"/>
                  <a:gd name="T23" fmla="*/ 304 h 412"/>
                  <a:gd name="T24" fmla="*/ 0 w 178"/>
                  <a:gd name="T25" fmla="*/ 304 h 412"/>
                  <a:gd name="T26" fmla="*/ 2 w 178"/>
                  <a:gd name="T27" fmla="*/ 280 h 412"/>
                  <a:gd name="T28" fmla="*/ 6 w 178"/>
                  <a:gd name="T29" fmla="*/ 258 h 412"/>
                  <a:gd name="T30" fmla="*/ 8 w 178"/>
                  <a:gd name="T31" fmla="*/ 238 h 412"/>
                  <a:gd name="T32" fmla="*/ 8 w 178"/>
                  <a:gd name="T33" fmla="*/ 228 h 412"/>
                  <a:gd name="T34" fmla="*/ 6 w 178"/>
                  <a:gd name="T35" fmla="*/ 220 h 412"/>
                  <a:gd name="T36" fmla="*/ 6 w 178"/>
                  <a:gd name="T37" fmla="*/ 220 h 412"/>
                  <a:gd name="T38" fmla="*/ 6 w 178"/>
                  <a:gd name="T39" fmla="*/ 196 h 412"/>
                  <a:gd name="T40" fmla="*/ 10 w 178"/>
                  <a:gd name="T41" fmla="*/ 180 h 412"/>
                  <a:gd name="T42" fmla="*/ 16 w 178"/>
                  <a:gd name="T43" fmla="*/ 166 h 412"/>
                  <a:gd name="T44" fmla="*/ 30 w 178"/>
                  <a:gd name="T45" fmla="*/ 150 h 412"/>
                  <a:gd name="T46" fmla="*/ 30 w 178"/>
                  <a:gd name="T47" fmla="*/ 150 h 412"/>
                  <a:gd name="T48" fmla="*/ 38 w 178"/>
                  <a:gd name="T49" fmla="*/ 112 h 412"/>
                  <a:gd name="T50" fmla="*/ 38 w 178"/>
                  <a:gd name="T51" fmla="*/ 112 h 412"/>
                  <a:gd name="T52" fmla="*/ 60 w 178"/>
                  <a:gd name="T53" fmla="*/ 64 h 412"/>
                  <a:gd name="T54" fmla="*/ 60 w 178"/>
                  <a:gd name="T55" fmla="*/ 64 h 412"/>
                  <a:gd name="T56" fmla="*/ 76 w 178"/>
                  <a:gd name="T57" fmla="*/ 44 h 412"/>
                  <a:gd name="T58" fmla="*/ 90 w 178"/>
                  <a:gd name="T59" fmla="*/ 28 h 412"/>
                  <a:gd name="T60" fmla="*/ 104 w 178"/>
                  <a:gd name="T61" fmla="*/ 14 h 412"/>
                  <a:gd name="T62" fmla="*/ 122 w 178"/>
                  <a:gd name="T63" fmla="*/ 0 h 412"/>
                  <a:gd name="T64" fmla="*/ 122 w 178"/>
                  <a:gd name="T65" fmla="*/ 0 h 412"/>
                  <a:gd name="T66" fmla="*/ 164 w 178"/>
                  <a:gd name="T67" fmla="*/ 2 h 412"/>
                  <a:gd name="T68" fmla="*/ 164 w 178"/>
                  <a:gd name="T69" fmla="*/ 2 h 412"/>
                  <a:gd name="T70" fmla="*/ 170 w 178"/>
                  <a:gd name="T71" fmla="*/ 6 h 412"/>
                  <a:gd name="T72" fmla="*/ 170 w 178"/>
                  <a:gd name="T73" fmla="*/ 6 h 412"/>
                  <a:gd name="T74" fmla="*/ 176 w 178"/>
                  <a:gd name="T75" fmla="*/ 30 h 412"/>
                  <a:gd name="T76" fmla="*/ 178 w 178"/>
                  <a:gd name="T77" fmla="*/ 44 h 412"/>
                  <a:gd name="T78" fmla="*/ 178 w 178"/>
                  <a:gd name="T79" fmla="*/ 58 h 412"/>
                  <a:gd name="T80" fmla="*/ 178 w 178"/>
                  <a:gd name="T81" fmla="*/ 58 h 412"/>
                  <a:gd name="T82" fmla="*/ 172 w 178"/>
                  <a:gd name="T83" fmla="*/ 72 h 412"/>
                  <a:gd name="T84" fmla="*/ 168 w 178"/>
                  <a:gd name="T85" fmla="*/ 86 h 412"/>
                  <a:gd name="T86" fmla="*/ 166 w 178"/>
                  <a:gd name="T87" fmla="*/ 102 h 412"/>
                  <a:gd name="T88" fmla="*/ 166 w 178"/>
                  <a:gd name="T89" fmla="*/ 118 h 412"/>
                  <a:gd name="T90" fmla="*/ 168 w 178"/>
                  <a:gd name="T91" fmla="*/ 154 h 412"/>
                  <a:gd name="T92" fmla="*/ 170 w 178"/>
                  <a:gd name="T93" fmla="*/ 188 h 412"/>
                  <a:gd name="T94" fmla="*/ 170 w 178"/>
                  <a:gd name="T95" fmla="*/ 188 h 412"/>
                  <a:gd name="T96" fmla="*/ 164 w 178"/>
                  <a:gd name="T97" fmla="*/ 202 h 412"/>
                  <a:gd name="T98" fmla="*/ 158 w 178"/>
                  <a:gd name="T99" fmla="*/ 218 h 412"/>
                  <a:gd name="T100" fmla="*/ 158 w 178"/>
                  <a:gd name="T101" fmla="*/ 218 h 412"/>
                  <a:gd name="T102" fmla="*/ 118 w 178"/>
                  <a:gd name="T103" fmla="*/ 304 h 412"/>
                  <a:gd name="T104" fmla="*/ 118 w 178"/>
                  <a:gd name="T105" fmla="*/ 304 h 412"/>
                  <a:gd name="T106" fmla="*/ 108 w 178"/>
                  <a:gd name="T107" fmla="*/ 398 h 412"/>
                  <a:gd name="T108" fmla="*/ 108 w 178"/>
                  <a:gd name="T109" fmla="*/ 398 h 412"/>
                  <a:gd name="T110" fmla="*/ 98 w 178"/>
                  <a:gd name="T111" fmla="*/ 408 h 412"/>
                  <a:gd name="T112" fmla="*/ 98 w 178"/>
                  <a:gd name="T113" fmla="*/ 408 h 412"/>
                  <a:gd name="T114" fmla="*/ 90 w 178"/>
                  <a:gd name="T115" fmla="*/ 410 h 412"/>
                  <a:gd name="T116" fmla="*/ 82 w 178"/>
                  <a:gd name="T117" fmla="*/ 412 h 412"/>
                  <a:gd name="T118" fmla="*/ 82 w 178"/>
                  <a:gd name="T119" fmla="*/ 412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8" h="412">
                    <a:moveTo>
                      <a:pt x="82" y="412"/>
                    </a:moveTo>
                    <a:lnTo>
                      <a:pt x="82" y="412"/>
                    </a:lnTo>
                    <a:lnTo>
                      <a:pt x="50" y="364"/>
                    </a:lnTo>
                    <a:lnTo>
                      <a:pt x="50" y="364"/>
                    </a:lnTo>
                    <a:lnTo>
                      <a:pt x="40" y="360"/>
                    </a:lnTo>
                    <a:lnTo>
                      <a:pt x="34" y="356"/>
                    </a:lnTo>
                    <a:lnTo>
                      <a:pt x="28" y="350"/>
                    </a:lnTo>
                    <a:lnTo>
                      <a:pt x="26" y="346"/>
                    </a:lnTo>
                    <a:lnTo>
                      <a:pt x="20" y="336"/>
                    </a:lnTo>
                    <a:lnTo>
                      <a:pt x="16" y="324"/>
                    </a:lnTo>
                    <a:lnTo>
                      <a:pt x="16" y="324"/>
                    </a:lnTo>
                    <a:lnTo>
                      <a:pt x="0" y="304"/>
                    </a:lnTo>
                    <a:lnTo>
                      <a:pt x="0" y="304"/>
                    </a:lnTo>
                    <a:lnTo>
                      <a:pt x="2" y="280"/>
                    </a:lnTo>
                    <a:lnTo>
                      <a:pt x="6" y="258"/>
                    </a:lnTo>
                    <a:lnTo>
                      <a:pt x="8" y="238"/>
                    </a:lnTo>
                    <a:lnTo>
                      <a:pt x="8" y="228"/>
                    </a:lnTo>
                    <a:lnTo>
                      <a:pt x="6" y="220"/>
                    </a:lnTo>
                    <a:lnTo>
                      <a:pt x="6" y="220"/>
                    </a:lnTo>
                    <a:lnTo>
                      <a:pt x="6" y="196"/>
                    </a:lnTo>
                    <a:lnTo>
                      <a:pt x="10" y="180"/>
                    </a:lnTo>
                    <a:lnTo>
                      <a:pt x="16" y="166"/>
                    </a:lnTo>
                    <a:lnTo>
                      <a:pt x="30" y="150"/>
                    </a:lnTo>
                    <a:lnTo>
                      <a:pt x="30" y="150"/>
                    </a:lnTo>
                    <a:lnTo>
                      <a:pt x="38" y="112"/>
                    </a:lnTo>
                    <a:lnTo>
                      <a:pt x="38" y="112"/>
                    </a:lnTo>
                    <a:lnTo>
                      <a:pt x="60" y="64"/>
                    </a:lnTo>
                    <a:lnTo>
                      <a:pt x="60" y="64"/>
                    </a:lnTo>
                    <a:lnTo>
                      <a:pt x="76" y="44"/>
                    </a:lnTo>
                    <a:lnTo>
                      <a:pt x="90" y="28"/>
                    </a:lnTo>
                    <a:lnTo>
                      <a:pt x="104" y="14"/>
                    </a:lnTo>
                    <a:lnTo>
                      <a:pt x="122" y="0"/>
                    </a:lnTo>
                    <a:lnTo>
                      <a:pt x="122" y="0"/>
                    </a:lnTo>
                    <a:lnTo>
                      <a:pt x="164" y="2"/>
                    </a:lnTo>
                    <a:lnTo>
                      <a:pt x="164" y="2"/>
                    </a:lnTo>
                    <a:lnTo>
                      <a:pt x="170" y="6"/>
                    </a:lnTo>
                    <a:lnTo>
                      <a:pt x="170" y="6"/>
                    </a:lnTo>
                    <a:lnTo>
                      <a:pt x="176" y="30"/>
                    </a:lnTo>
                    <a:lnTo>
                      <a:pt x="178" y="44"/>
                    </a:lnTo>
                    <a:lnTo>
                      <a:pt x="178" y="58"/>
                    </a:lnTo>
                    <a:lnTo>
                      <a:pt x="178" y="58"/>
                    </a:lnTo>
                    <a:lnTo>
                      <a:pt x="172" y="72"/>
                    </a:lnTo>
                    <a:lnTo>
                      <a:pt x="168" y="86"/>
                    </a:lnTo>
                    <a:lnTo>
                      <a:pt x="166" y="102"/>
                    </a:lnTo>
                    <a:lnTo>
                      <a:pt x="166" y="118"/>
                    </a:lnTo>
                    <a:lnTo>
                      <a:pt x="168" y="154"/>
                    </a:lnTo>
                    <a:lnTo>
                      <a:pt x="170" y="188"/>
                    </a:lnTo>
                    <a:lnTo>
                      <a:pt x="170" y="188"/>
                    </a:lnTo>
                    <a:lnTo>
                      <a:pt x="164" y="202"/>
                    </a:lnTo>
                    <a:lnTo>
                      <a:pt x="158" y="218"/>
                    </a:lnTo>
                    <a:lnTo>
                      <a:pt x="158" y="218"/>
                    </a:lnTo>
                    <a:lnTo>
                      <a:pt x="118" y="304"/>
                    </a:lnTo>
                    <a:lnTo>
                      <a:pt x="118" y="304"/>
                    </a:lnTo>
                    <a:lnTo>
                      <a:pt x="108" y="398"/>
                    </a:lnTo>
                    <a:lnTo>
                      <a:pt x="108" y="398"/>
                    </a:lnTo>
                    <a:lnTo>
                      <a:pt x="98" y="408"/>
                    </a:lnTo>
                    <a:lnTo>
                      <a:pt x="98" y="408"/>
                    </a:lnTo>
                    <a:lnTo>
                      <a:pt x="90" y="410"/>
                    </a:lnTo>
                    <a:lnTo>
                      <a:pt x="82" y="412"/>
                    </a:lnTo>
                    <a:lnTo>
                      <a:pt x="82" y="41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0" name="Freeform 14"/>
              <p:cNvSpPr>
                <a:spLocks/>
              </p:cNvSpPr>
              <p:nvPr/>
            </p:nvSpPr>
            <p:spPr bwMode="auto">
              <a:xfrm>
                <a:off x="7472363" y="5403850"/>
                <a:ext cx="247650" cy="619125"/>
              </a:xfrm>
              <a:custGeom>
                <a:avLst/>
                <a:gdLst>
                  <a:gd name="T0" fmla="*/ 76 w 156"/>
                  <a:gd name="T1" fmla="*/ 390 h 390"/>
                  <a:gd name="T2" fmla="*/ 76 w 156"/>
                  <a:gd name="T3" fmla="*/ 390 h 390"/>
                  <a:gd name="T4" fmla="*/ 46 w 156"/>
                  <a:gd name="T5" fmla="*/ 344 h 390"/>
                  <a:gd name="T6" fmla="*/ 46 w 156"/>
                  <a:gd name="T7" fmla="*/ 344 h 390"/>
                  <a:gd name="T8" fmla="*/ 26 w 156"/>
                  <a:gd name="T9" fmla="*/ 338 h 390"/>
                  <a:gd name="T10" fmla="*/ 26 w 156"/>
                  <a:gd name="T11" fmla="*/ 338 h 390"/>
                  <a:gd name="T12" fmla="*/ 22 w 156"/>
                  <a:gd name="T13" fmla="*/ 324 h 390"/>
                  <a:gd name="T14" fmla="*/ 14 w 156"/>
                  <a:gd name="T15" fmla="*/ 310 h 390"/>
                  <a:gd name="T16" fmla="*/ 6 w 156"/>
                  <a:gd name="T17" fmla="*/ 300 h 390"/>
                  <a:gd name="T18" fmla="*/ 0 w 156"/>
                  <a:gd name="T19" fmla="*/ 294 h 390"/>
                  <a:gd name="T20" fmla="*/ 0 w 156"/>
                  <a:gd name="T21" fmla="*/ 294 h 390"/>
                  <a:gd name="T22" fmla="*/ 0 w 156"/>
                  <a:gd name="T23" fmla="*/ 272 h 390"/>
                  <a:gd name="T24" fmla="*/ 0 w 156"/>
                  <a:gd name="T25" fmla="*/ 272 h 390"/>
                  <a:gd name="T26" fmla="*/ 4 w 156"/>
                  <a:gd name="T27" fmla="*/ 242 h 390"/>
                  <a:gd name="T28" fmla="*/ 6 w 156"/>
                  <a:gd name="T29" fmla="*/ 230 h 390"/>
                  <a:gd name="T30" fmla="*/ 8 w 156"/>
                  <a:gd name="T31" fmla="*/ 216 h 390"/>
                  <a:gd name="T32" fmla="*/ 8 w 156"/>
                  <a:gd name="T33" fmla="*/ 216 h 390"/>
                  <a:gd name="T34" fmla="*/ 4 w 156"/>
                  <a:gd name="T35" fmla="*/ 202 h 390"/>
                  <a:gd name="T36" fmla="*/ 4 w 156"/>
                  <a:gd name="T37" fmla="*/ 192 h 390"/>
                  <a:gd name="T38" fmla="*/ 4 w 156"/>
                  <a:gd name="T39" fmla="*/ 182 h 390"/>
                  <a:gd name="T40" fmla="*/ 8 w 156"/>
                  <a:gd name="T41" fmla="*/ 174 h 390"/>
                  <a:gd name="T42" fmla="*/ 18 w 156"/>
                  <a:gd name="T43" fmla="*/ 158 h 390"/>
                  <a:gd name="T44" fmla="*/ 30 w 156"/>
                  <a:gd name="T45" fmla="*/ 142 h 390"/>
                  <a:gd name="T46" fmla="*/ 30 w 156"/>
                  <a:gd name="T47" fmla="*/ 142 h 390"/>
                  <a:gd name="T48" fmla="*/ 38 w 156"/>
                  <a:gd name="T49" fmla="*/ 108 h 390"/>
                  <a:gd name="T50" fmla="*/ 38 w 156"/>
                  <a:gd name="T51" fmla="*/ 108 h 390"/>
                  <a:gd name="T52" fmla="*/ 48 w 156"/>
                  <a:gd name="T53" fmla="*/ 84 h 390"/>
                  <a:gd name="T54" fmla="*/ 56 w 156"/>
                  <a:gd name="T55" fmla="*/ 64 h 390"/>
                  <a:gd name="T56" fmla="*/ 68 w 156"/>
                  <a:gd name="T57" fmla="*/ 46 h 390"/>
                  <a:gd name="T58" fmla="*/ 84 w 156"/>
                  <a:gd name="T59" fmla="*/ 28 h 390"/>
                  <a:gd name="T60" fmla="*/ 84 w 156"/>
                  <a:gd name="T61" fmla="*/ 28 h 390"/>
                  <a:gd name="T62" fmla="*/ 116 w 156"/>
                  <a:gd name="T63" fmla="*/ 2 h 390"/>
                  <a:gd name="T64" fmla="*/ 116 w 156"/>
                  <a:gd name="T65" fmla="*/ 2 h 390"/>
                  <a:gd name="T66" fmla="*/ 150 w 156"/>
                  <a:gd name="T67" fmla="*/ 0 h 390"/>
                  <a:gd name="T68" fmla="*/ 150 w 156"/>
                  <a:gd name="T69" fmla="*/ 0 h 390"/>
                  <a:gd name="T70" fmla="*/ 154 w 156"/>
                  <a:gd name="T71" fmla="*/ 18 h 390"/>
                  <a:gd name="T72" fmla="*/ 156 w 156"/>
                  <a:gd name="T73" fmla="*/ 32 h 390"/>
                  <a:gd name="T74" fmla="*/ 156 w 156"/>
                  <a:gd name="T75" fmla="*/ 44 h 390"/>
                  <a:gd name="T76" fmla="*/ 156 w 156"/>
                  <a:gd name="T77" fmla="*/ 44 h 390"/>
                  <a:gd name="T78" fmla="*/ 150 w 156"/>
                  <a:gd name="T79" fmla="*/ 56 h 390"/>
                  <a:gd name="T80" fmla="*/ 146 w 156"/>
                  <a:gd name="T81" fmla="*/ 70 h 390"/>
                  <a:gd name="T82" fmla="*/ 144 w 156"/>
                  <a:gd name="T83" fmla="*/ 86 h 390"/>
                  <a:gd name="T84" fmla="*/ 142 w 156"/>
                  <a:gd name="T85" fmla="*/ 102 h 390"/>
                  <a:gd name="T86" fmla="*/ 144 w 156"/>
                  <a:gd name="T87" fmla="*/ 138 h 390"/>
                  <a:gd name="T88" fmla="*/ 146 w 156"/>
                  <a:gd name="T89" fmla="*/ 174 h 390"/>
                  <a:gd name="T90" fmla="*/ 146 w 156"/>
                  <a:gd name="T91" fmla="*/ 174 h 390"/>
                  <a:gd name="T92" fmla="*/ 138 w 156"/>
                  <a:gd name="T93" fmla="*/ 196 h 390"/>
                  <a:gd name="T94" fmla="*/ 126 w 156"/>
                  <a:gd name="T95" fmla="*/ 222 h 390"/>
                  <a:gd name="T96" fmla="*/ 102 w 156"/>
                  <a:gd name="T97" fmla="*/ 270 h 390"/>
                  <a:gd name="T98" fmla="*/ 102 w 156"/>
                  <a:gd name="T99" fmla="*/ 270 h 390"/>
                  <a:gd name="T100" fmla="*/ 96 w 156"/>
                  <a:gd name="T101" fmla="*/ 290 h 390"/>
                  <a:gd name="T102" fmla="*/ 96 w 156"/>
                  <a:gd name="T103" fmla="*/ 290 h 390"/>
                  <a:gd name="T104" fmla="*/ 84 w 156"/>
                  <a:gd name="T105" fmla="*/ 382 h 390"/>
                  <a:gd name="T106" fmla="*/ 84 w 156"/>
                  <a:gd name="T107" fmla="*/ 382 h 390"/>
                  <a:gd name="T108" fmla="*/ 80 w 156"/>
                  <a:gd name="T109" fmla="*/ 386 h 390"/>
                  <a:gd name="T110" fmla="*/ 76 w 156"/>
                  <a:gd name="T111" fmla="*/ 390 h 390"/>
                  <a:gd name="T112" fmla="*/ 76 w 156"/>
                  <a:gd name="T113" fmla="*/ 39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6" h="390">
                    <a:moveTo>
                      <a:pt x="76" y="390"/>
                    </a:moveTo>
                    <a:lnTo>
                      <a:pt x="76" y="390"/>
                    </a:lnTo>
                    <a:lnTo>
                      <a:pt x="46" y="344"/>
                    </a:lnTo>
                    <a:lnTo>
                      <a:pt x="46" y="344"/>
                    </a:lnTo>
                    <a:lnTo>
                      <a:pt x="26" y="338"/>
                    </a:lnTo>
                    <a:lnTo>
                      <a:pt x="26" y="338"/>
                    </a:lnTo>
                    <a:lnTo>
                      <a:pt x="22" y="324"/>
                    </a:lnTo>
                    <a:lnTo>
                      <a:pt x="14" y="310"/>
                    </a:lnTo>
                    <a:lnTo>
                      <a:pt x="6" y="300"/>
                    </a:lnTo>
                    <a:lnTo>
                      <a:pt x="0" y="294"/>
                    </a:lnTo>
                    <a:lnTo>
                      <a:pt x="0" y="294"/>
                    </a:lnTo>
                    <a:lnTo>
                      <a:pt x="0" y="272"/>
                    </a:lnTo>
                    <a:lnTo>
                      <a:pt x="0" y="272"/>
                    </a:lnTo>
                    <a:lnTo>
                      <a:pt x="4" y="242"/>
                    </a:lnTo>
                    <a:lnTo>
                      <a:pt x="6" y="230"/>
                    </a:lnTo>
                    <a:lnTo>
                      <a:pt x="8" y="216"/>
                    </a:lnTo>
                    <a:lnTo>
                      <a:pt x="8" y="216"/>
                    </a:lnTo>
                    <a:lnTo>
                      <a:pt x="4" y="202"/>
                    </a:lnTo>
                    <a:lnTo>
                      <a:pt x="4" y="192"/>
                    </a:lnTo>
                    <a:lnTo>
                      <a:pt x="4" y="182"/>
                    </a:lnTo>
                    <a:lnTo>
                      <a:pt x="8" y="174"/>
                    </a:lnTo>
                    <a:lnTo>
                      <a:pt x="18" y="158"/>
                    </a:lnTo>
                    <a:lnTo>
                      <a:pt x="30" y="142"/>
                    </a:lnTo>
                    <a:lnTo>
                      <a:pt x="30" y="142"/>
                    </a:lnTo>
                    <a:lnTo>
                      <a:pt x="38" y="108"/>
                    </a:lnTo>
                    <a:lnTo>
                      <a:pt x="38" y="108"/>
                    </a:lnTo>
                    <a:lnTo>
                      <a:pt x="48" y="84"/>
                    </a:lnTo>
                    <a:lnTo>
                      <a:pt x="56" y="64"/>
                    </a:lnTo>
                    <a:lnTo>
                      <a:pt x="68" y="46"/>
                    </a:lnTo>
                    <a:lnTo>
                      <a:pt x="84" y="28"/>
                    </a:lnTo>
                    <a:lnTo>
                      <a:pt x="84" y="28"/>
                    </a:lnTo>
                    <a:lnTo>
                      <a:pt x="116" y="2"/>
                    </a:lnTo>
                    <a:lnTo>
                      <a:pt x="116" y="2"/>
                    </a:lnTo>
                    <a:lnTo>
                      <a:pt x="150" y="0"/>
                    </a:lnTo>
                    <a:lnTo>
                      <a:pt x="150" y="0"/>
                    </a:lnTo>
                    <a:lnTo>
                      <a:pt x="154" y="18"/>
                    </a:lnTo>
                    <a:lnTo>
                      <a:pt x="156" y="32"/>
                    </a:lnTo>
                    <a:lnTo>
                      <a:pt x="156" y="44"/>
                    </a:lnTo>
                    <a:lnTo>
                      <a:pt x="156" y="44"/>
                    </a:lnTo>
                    <a:lnTo>
                      <a:pt x="150" y="56"/>
                    </a:lnTo>
                    <a:lnTo>
                      <a:pt x="146" y="70"/>
                    </a:lnTo>
                    <a:lnTo>
                      <a:pt x="144" y="86"/>
                    </a:lnTo>
                    <a:lnTo>
                      <a:pt x="142" y="102"/>
                    </a:lnTo>
                    <a:lnTo>
                      <a:pt x="144" y="138"/>
                    </a:lnTo>
                    <a:lnTo>
                      <a:pt x="146" y="174"/>
                    </a:lnTo>
                    <a:lnTo>
                      <a:pt x="146" y="174"/>
                    </a:lnTo>
                    <a:lnTo>
                      <a:pt x="138" y="196"/>
                    </a:lnTo>
                    <a:lnTo>
                      <a:pt x="126" y="222"/>
                    </a:lnTo>
                    <a:lnTo>
                      <a:pt x="102" y="270"/>
                    </a:lnTo>
                    <a:lnTo>
                      <a:pt x="102" y="270"/>
                    </a:lnTo>
                    <a:lnTo>
                      <a:pt x="96" y="290"/>
                    </a:lnTo>
                    <a:lnTo>
                      <a:pt x="96" y="290"/>
                    </a:lnTo>
                    <a:lnTo>
                      <a:pt x="84" y="382"/>
                    </a:lnTo>
                    <a:lnTo>
                      <a:pt x="84" y="382"/>
                    </a:lnTo>
                    <a:lnTo>
                      <a:pt x="80" y="386"/>
                    </a:lnTo>
                    <a:lnTo>
                      <a:pt x="76" y="390"/>
                    </a:lnTo>
                    <a:lnTo>
                      <a:pt x="76" y="39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1" name="Freeform 15"/>
              <p:cNvSpPr>
                <a:spLocks/>
              </p:cNvSpPr>
              <p:nvPr/>
            </p:nvSpPr>
            <p:spPr bwMode="auto">
              <a:xfrm>
                <a:off x="6780213" y="4911725"/>
                <a:ext cx="657225" cy="854075"/>
              </a:xfrm>
              <a:custGeom>
                <a:avLst/>
                <a:gdLst>
                  <a:gd name="T0" fmla="*/ 136 w 414"/>
                  <a:gd name="T1" fmla="*/ 532 h 538"/>
                  <a:gd name="T2" fmla="*/ 122 w 414"/>
                  <a:gd name="T3" fmla="*/ 508 h 538"/>
                  <a:gd name="T4" fmla="*/ 116 w 414"/>
                  <a:gd name="T5" fmla="*/ 498 h 538"/>
                  <a:gd name="T6" fmla="*/ 58 w 414"/>
                  <a:gd name="T7" fmla="*/ 426 h 538"/>
                  <a:gd name="T8" fmla="*/ 12 w 414"/>
                  <a:gd name="T9" fmla="*/ 420 h 538"/>
                  <a:gd name="T10" fmla="*/ 0 w 414"/>
                  <a:gd name="T11" fmla="*/ 402 h 538"/>
                  <a:gd name="T12" fmla="*/ 6 w 414"/>
                  <a:gd name="T13" fmla="*/ 360 h 538"/>
                  <a:gd name="T14" fmla="*/ 10 w 414"/>
                  <a:gd name="T15" fmla="*/ 332 h 538"/>
                  <a:gd name="T16" fmla="*/ 8 w 414"/>
                  <a:gd name="T17" fmla="*/ 306 h 538"/>
                  <a:gd name="T18" fmla="*/ 44 w 414"/>
                  <a:gd name="T19" fmla="*/ 246 h 538"/>
                  <a:gd name="T20" fmla="*/ 42 w 414"/>
                  <a:gd name="T21" fmla="*/ 200 h 538"/>
                  <a:gd name="T22" fmla="*/ 46 w 414"/>
                  <a:gd name="T23" fmla="*/ 190 h 538"/>
                  <a:gd name="T24" fmla="*/ 74 w 414"/>
                  <a:gd name="T25" fmla="*/ 174 h 538"/>
                  <a:gd name="T26" fmla="*/ 102 w 414"/>
                  <a:gd name="T27" fmla="*/ 134 h 538"/>
                  <a:gd name="T28" fmla="*/ 102 w 414"/>
                  <a:gd name="T29" fmla="*/ 116 h 538"/>
                  <a:gd name="T30" fmla="*/ 92 w 414"/>
                  <a:gd name="T31" fmla="*/ 88 h 538"/>
                  <a:gd name="T32" fmla="*/ 104 w 414"/>
                  <a:gd name="T33" fmla="*/ 72 h 538"/>
                  <a:gd name="T34" fmla="*/ 132 w 414"/>
                  <a:gd name="T35" fmla="*/ 58 h 538"/>
                  <a:gd name="T36" fmla="*/ 172 w 414"/>
                  <a:gd name="T37" fmla="*/ 48 h 538"/>
                  <a:gd name="T38" fmla="*/ 190 w 414"/>
                  <a:gd name="T39" fmla="*/ 28 h 538"/>
                  <a:gd name="T40" fmla="*/ 204 w 414"/>
                  <a:gd name="T41" fmla="*/ 2 h 538"/>
                  <a:gd name="T42" fmla="*/ 224 w 414"/>
                  <a:gd name="T43" fmla="*/ 2 h 538"/>
                  <a:gd name="T44" fmla="*/ 236 w 414"/>
                  <a:gd name="T45" fmla="*/ 16 h 538"/>
                  <a:gd name="T46" fmla="*/ 250 w 414"/>
                  <a:gd name="T47" fmla="*/ 64 h 538"/>
                  <a:gd name="T48" fmla="*/ 280 w 414"/>
                  <a:gd name="T49" fmla="*/ 96 h 538"/>
                  <a:gd name="T50" fmla="*/ 336 w 414"/>
                  <a:gd name="T51" fmla="*/ 100 h 538"/>
                  <a:gd name="T52" fmla="*/ 366 w 414"/>
                  <a:gd name="T53" fmla="*/ 86 h 538"/>
                  <a:gd name="T54" fmla="*/ 404 w 414"/>
                  <a:gd name="T55" fmla="*/ 84 h 538"/>
                  <a:gd name="T56" fmla="*/ 398 w 414"/>
                  <a:gd name="T57" fmla="*/ 104 h 538"/>
                  <a:gd name="T58" fmla="*/ 384 w 414"/>
                  <a:gd name="T59" fmla="*/ 124 h 538"/>
                  <a:gd name="T60" fmla="*/ 362 w 414"/>
                  <a:gd name="T61" fmla="*/ 154 h 538"/>
                  <a:gd name="T62" fmla="*/ 330 w 414"/>
                  <a:gd name="T63" fmla="*/ 162 h 538"/>
                  <a:gd name="T64" fmla="*/ 328 w 414"/>
                  <a:gd name="T65" fmla="*/ 180 h 538"/>
                  <a:gd name="T66" fmla="*/ 348 w 414"/>
                  <a:gd name="T67" fmla="*/ 198 h 538"/>
                  <a:gd name="T68" fmla="*/ 350 w 414"/>
                  <a:gd name="T69" fmla="*/ 222 h 538"/>
                  <a:gd name="T70" fmla="*/ 348 w 414"/>
                  <a:gd name="T71" fmla="*/ 240 h 538"/>
                  <a:gd name="T72" fmla="*/ 340 w 414"/>
                  <a:gd name="T73" fmla="*/ 278 h 538"/>
                  <a:gd name="T74" fmla="*/ 346 w 414"/>
                  <a:gd name="T75" fmla="*/ 296 h 538"/>
                  <a:gd name="T76" fmla="*/ 356 w 414"/>
                  <a:gd name="T77" fmla="*/ 308 h 538"/>
                  <a:gd name="T78" fmla="*/ 350 w 414"/>
                  <a:gd name="T79" fmla="*/ 306 h 538"/>
                  <a:gd name="T80" fmla="*/ 318 w 414"/>
                  <a:gd name="T81" fmla="*/ 312 h 538"/>
                  <a:gd name="T82" fmla="*/ 318 w 414"/>
                  <a:gd name="T83" fmla="*/ 336 h 538"/>
                  <a:gd name="T84" fmla="*/ 296 w 414"/>
                  <a:gd name="T85" fmla="*/ 354 h 538"/>
                  <a:gd name="T86" fmla="*/ 288 w 414"/>
                  <a:gd name="T87" fmla="*/ 384 h 538"/>
                  <a:gd name="T88" fmla="*/ 268 w 414"/>
                  <a:gd name="T89" fmla="*/ 408 h 538"/>
                  <a:gd name="T90" fmla="*/ 228 w 414"/>
                  <a:gd name="T91" fmla="*/ 416 h 538"/>
                  <a:gd name="T92" fmla="*/ 240 w 414"/>
                  <a:gd name="T93" fmla="*/ 440 h 538"/>
                  <a:gd name="T94" fmla="*/ 218 w 414"/>
                  <a:gd name="T95" fmla="*/ 450 h 538"/>
                  <a:gd name="T96" fmla="*/ 184 w 414"/>
                  <a:gd name="T97" fmla="*/ 480 h 538"/>
                  <a:gd name="T98" fmla="*/ 166 w 414"/>
                  <a:gd name="T99" fmla="*/ 514 h 538"/>
                  <a:gd name="T100" fmla="*/ 150 w 414"/>
                  <a:gd name="T101" fmla="*/ 528 h 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14" h="538">
                    <a:moveTo>
                      <a:pt x="136" y="538"/>
                    </a:moveTo>
                    <a:lnTo>
                      <a:pt x="136" y="538"/>
                    </a:lnTo>
                    <a:lnTo>
                      <a:pt x="136" y="532"/>
                    </a:lnTo>
                    <a:lnTo>
                      <a:pt x="134" y="526"/>
                    </a:lnTo>
                    <a:lnTo>
                      <a:pt x="128" y="516"/>
                    </a:lnTo>
                    <a:lnTo>
                      <a:pt x="122" y="508"/>
                    </a:lnTo>
                    <a:lnTo>
                      <a:pt x="116" y="504"/>
                    </a:lnTo>
                    <a:lnTo>
                      <a:pt x="116" y="504"/>
                    </a:lnTo>
                    <a:lnTo>
                      <a:pt x="116" y="498"/>
                    </a:lnTo>
                    <a:lnTo>
                      <a:pt x="116" y="498"/>
                    </a:lnTo>
                    <a:lnTo>
                      <a:pt x="58" y="426"/>
                    </a:lnTo>
                    <a:lnTo>
                      <a:pt x="58" y="426"/>
                    </a:lnTo>
                    <a:lnTo>
                      <a:pt x="40" y="422"/>
                    </a:lnTo>
                    <a:lnTo>
                      <a:pt x="26" y="420"/>
                    </a:lnTo>
                    <a:lnTo>
                      <a:pt x="12" y="420"/>
                    </a:lnTo>
                    <a:lnTo>
                      <a:pt x="2" y="418"/>
                    </a:lnTo>
                    <a:lnTo>
                      <a:pt x="2" y="418"/>
                    </a:lnTo>
                    <a:lnTo>
                      <a:pt x="0" y="402"/>
                    </a:lnTo>
                    <a:lnTo>
                      <a:pt x="0" y="386"/>
                    </a:lnTo>
                    <a:lnTo>
                      <a:pt x="6" y="360"/>
                    </a:lnTo>
                    <a:lnTo>
                      <a:pt x="6" y="360"/>
                    </a:lnTo>
                    <a:lnTo>
                      <a:pt x="8" y="352"/>
                    </a:lnTo>
                    <a:lnTo>
                      <a:pt x="10" y="346"/>
                    </a:lnTo>
                    <a:lnTo>
                      <a:pt x="10" y="332"/>
                    </a:lnTo>
                    <a:lnTo>
                      <a:pt x="10" y="318"/>
                    </a:lnTo>
                    <a:lnTo>
                      <a:pt x="8" y="306"/>
                    </a:lnTo>
                    <a:lnTo>
                      <a:pt x="8" y="306"/>
                    </a:lnTo>
                    <a:lnTo>
                      <a:pt x="40" y="270"/>
                    </a:lnTo>
                    <a:lnTo>
                      <a:pt x="40" y="270"/>
                    </a:lnTo>
                    <a:lnTo>
                      <a:pt x="44" y="246"/>
                    </a:lnTo>
                    <a:lnTo>
                      <a:pt x="44" y="246"/>
                    </a:lnTo>
                    <a:lnTo>
                      <a:pt x="42" y="214"/>
                    </a:lnTo>
                    <a:lnTo>
                      <a:pt x="42" y="200"/>
                    </a:lnTo>
                    <a:lnTo>
                      <a:pt x="44" y="194"/>
                    </a:lnTo>
                    <a:lnTo>
                      <a:pt x="46" y="190"/>
                    </a:lnTo>
                    <a:lnTo>
                      <a:pt x="46" y="190"/>
                    </a:lnTo>
                    <a:lnTo>
                      <a:pt x="60" y="182"/>
                    </a:lnTo>
                    <a:lnTo>
                      <a:pt x="74" y="174"/>
                    </a:lnTo>
                    <a:lnTo>
                      <a:pt x="74" y="174"/>
                    </a:lnTo>
                    <a:lnTo>
                      <a:pt x="94" y="152"/>
                    </a:lnTo>
                    <a:lnTo>
                      <a:pt x="94" y="152"/>
                    </a:lnTo>
                    <a:lnTo>
                      <a:pt x="102" y="134"/>
                    </a:lnTo>
                    <a:lnTo>
                      <a:pt x="102" y="134"/>
                    </a:lnTo>
                    <a:lnTo>
                      <a:pt x="102" y="116"/>
                    </a:lnTo>
                    <a:lnTo>
                      <a:pt x="102" y="116"/>
                    </a:lnTo>
                    <a:lnTo>
                      <a:pt x="96" y="104"/>
                    </a:lnTo>
                    <a:lnTo>
                      <a:pt x="94" y="94"/>
                    </a:lnTo>
                    <a:lnTo>
                      <a:pt x="92" y="88"/>
                    </a:lnTo>
                    <a:lnTo>
                      <a:pt x="94" y="82"/>
                    </a:lnTo>
                    <a:lnTo>
                      <a:pt x="98" y="76"/>
                    </a:lnTo>
                    <a:lnTo>
                      <a:pt x="104" y="72"/>
                    </a:lnTo>
                    <a:lnTo>
                      <a:pt x="120" y="60"/>
                    </a:lnTo>
                    <a:lnTo>
                      <a:pt x="120" y="60"/>
                    </a:lnTo>
                    <a:lnTo>
                      <a:pt x="132" y="58"/>
                    </a:lnTo>
                    <a:lnTo>
                      <a:pt x="144" y="56"/>
                    </a:lnTo>
                    <a:lnTo>
                      <a:pt x="158" y="54"/>
                    </a:lnTo>
                    <a:lnTo>
                      <a:pt x="172" y="48"/>
                    </a:lnTo>
                    <a:lnTo>
                      <a:pt x="172" y="48"/>
                    </a:lnTo>
                    <a:lnTo>
                      <a:pt x="182" y="40"/>
                    </a:lnTo>
                    <a:lnTo>
                      <a:pt x="190" y="28"/>
                    </a:lnTo>
                    <a:lnTo>
                      <a:pt x="198" y="14"/>
                    </a:lnTo>
                    <a:lnTo>
                      <a:pt x="204" y="2"/>
                    </a:lnTo>
                    <a:lnTo>
                      <a:pt x="204" y="2"/>
                    </a:lnTo>
                    <a:lnTo>
                      <a:pt x="210" y="0"/>
                    </a:lnTo>
                    <a:lnTo>
                      <a:pt x="216" y="0"/>
                    </a:lnTo>
                    <a:lnTo>
                      <a:pt x="224" y="2"/>
                    </a:lnTo>
                    <a:lnTo>
                      <a:pt x="232" y="6"/>
                    </a:lnTo>
                    <a:lnTo>
                      <a:pt x="232" y="6"/>
                    </a:lnTo>
                    <a:lnTo>
                      <a:pt x="236" y="16"/>
                    </a:lnTo>
                    <a:lnTo>
                      <a:pt x="238" y="28"/>
                    </a:lnTo>
                    <a:lnTo>
                      <a:pt x="246" y="52"/>
                    </a:lnTo>
                    <a:lnTo>
                      <a:pt x="250" y="64"/>
                    </a:lnTo>
                    <a:lnTo>
                      <a:pt x="258" y="76"/>
                    </a:lnTo>
                    <a:lnTo>
                      <a:pt x="266" y="86"/>
                    </a:lnTo>
                    <a:lnTo>
                      <a:pt x="280" y="96"/>
                    </a:lnTo>
                    <a:lnTo>
                      <a:pt x="280" y="96"/>
                    </a:lnTo>
                    <a:lnTo>
                      <a:pt x="336" y="100"/>
                    </a:lnTo>
                    <a:lnTo>
                      <a:pt x="336" y="100"/>
                    </a:lnTo>
                    <a:lnTo>
                      <a:pt x="342" y="94"/>
                    </a:lnTo>
                    <a:lnTo>
                      <a:pt x="350" y="92"/>
                    </a:lnTo>
                    <a:lnTo>
                      <a:pt x="366" y="86"/>
                    </a:lnTo>
                    <a:lnTo>
                      <a:pt x="386" y="86"/>
                    </a:lnTo>
                    <a:lnTo>
                      <a:pt x="404" y="84"/>
                    </a:lnTo>
                    <a:lnTo>
                      <a:pt x="404" y="84"/>
                    </a:lnTo>
                    <a:lnTo>
                      <a:pt x="414" y="90"/>
                    </a:lnTo>
                    <a:lnTo>
                      <a:pt x="414" y="90"/>
                    </a:lnTo>
                    <a:lnTo>
                      <a:pt x="398" y="104"/>
                    </a:lnTo>
                    <a:lnTo>
                      <a:pt x="392" y="112"/>
                    </a:lnTo>
                    <a:lnTo>
                      <a:pt x="384" y="124"/>
                    </a:lnTo>
                    <a:lnTo>
                      <a:pt x="384" y="124"/>
                    </a:lnTo>
                    <a:lnTo>
                      <a:pt x="382" y="156"/>
                    </a:lnTo>
                    <a:lnTo>
                      <a:pt x="382" y="156"/>
                    </a:lnTo>
                    <a:lnTo>
                      <a:pt x="362" y="154"/>
                    </a:lnTo>
                    <a:lnTo>
                      <a:pt x="342" y="154"/>
                    </a:lnTo>
                    <a:lnTo>
                      <a:pt x="336" y="158"/>
                    </a:lnTo>
                    <a:lnTo>
                      <a:pt x="330" y="162"/>
                    </a:lnTo>
                    <a:lnTo>
                      <a:pt x="326" y="168"/>
                    </a:lnTo>
                    <a:lnTo>
                      <a:pt x="328" y="180"/>
                    </a:lnTo>
                    <a:lnTo>
                      <a:pt x="328" y="180"/>
                    </a:lnTo>
                    <a:lnTo>
                      <a:pt x="338" y="186"/>
                    </a:lnTo>
                    <a:lnTo>
                      <a:pt x="348" y="198"/>
                    </a:lnTo>
                    <a:lnTo>
                      <a:pt x="348" y="198"/>
                    </a:lnTo>
                    <a:lnTo>
                      <a:pt x="364" y="208"/>
                    </a:lnTo>
                    <a:lnTo>
                      <a:pt x="364" y="208"/>
                    </a:lnTo>
                    <a:lnTo>
                      <a:pt x="350" y="222"/>
                    </a:lnTo>
                    <a:lnTo>
                      <a:pt x="350" y="222"/>
                    </a:lnTo>
                    <a:lnTo>
                      <a:pt x="350" y="230"/>
                    </a:lnTo>
                    <a:lnTo>
                      <a:pt x="348" y="240"/>
                    </a:lnTo>
                    <a:lnTo>
                      <a:pt x="342" y="258"/>
                    </a:lnTo>
                    <a:lnTo>
                      <a:pt x="342" y="268"/>
                    </a:lnTo>
                    <a:lnTo>
                      <a:pt x="340" y="278"/>
                    </a:lnTo>
                    <a:lnTo>
                      <a:pt x="342" y="286"/>
                    </a:lnTo>
                    <a:lnTo>
                      <a:pt x="346" y="296"/>
                    </a:lnTo>
                    <a:lnTo>
                      <a:pt x="346" y="296"/>
                    </a:lnTo>
                    <a:lnTo>
                      <a:pt x="356" y="304"/>
                    </a:lnTo>
                    <a:lnTo>
                      <a:pt x="356" y="304"/>
                    </a:lnTo>
                    <a:lnTo>
                      <a:pt x="356" y="308"/>
                    </a:lnTo>
                    <a:lnTo>
                      <a:pt x="356" y="308"/>
                    </a:lnTo>
                    <a:lnTo>
                      <a:pt x="350" y="306"/>
                    </a:lnTo>
                    <a:lnTo>
                      <a:pt x="350" y="306"/>
                    </a:lnTo>
                    <a:lnTo>
                      <a:pt x="322" y="306"/>
                    </a:lnTo>
                    <a:lnTo>
                      <a:pt x="322" y="306"/>
                    </a:lnTo>
                    <a:lnTo>
                      <a:pt x="318" y="312"/>
                    </a:lnTo>
                    <a:lnTo>
                      <a:pt x="318" y="318"/>
                    </a:lnTo>
                    <a:lnTo>
                      <a:pt x="320" y="324"/>
                    </a:lnTo>
                    <a:lnTo>
                      <a:pt x="318" y="336"/>
                    </a:lnTo>
                    <a:lnTo>
                      <a:pt x="318" y="336"/>
                    </a:lnTo>
                    <a:lnTo>
                      <a:pt x="304" y="346"/>
                    </a:lnTo>
                    <a:lnTo>
                      <a:pt x="296" y="354"/>
                    </a:lnTo>
                    <a:lnTo>
                      <a:pt x="292" y="364"/>
                    </a:lnTo>
                    <a:lnTo>
                      <a:pt x="288" y="384"/>
                    </a:lnTo>
                    <a:lnTo>
                      <a:pt x="288" y="384"/>
                    </a:lnTo>
                    <a:lnTo>
                      <a:pt x="278" y="396"/>
                    </a:lnTo>
                    <a:lnTo>
                      <a:pt x="268" y="408"/>
                    </a:lnTo>
                    <a:lnTo>
                      <a:pt x="268" y="408"/>
                    </a:lnTo>
                    <a:lnTo>
                      <a:pt x="232" y="410"/>
                    </a:lnTo>
                    <a:lnTo>
                      <a:pt x="232" y="410"/>
                    </a:lnTo>
                    <a:lnTo>
                      <a:pt x="228" y="416"/>
                    </a:lnTo>
                    <a:lnTo>
                      <a:pt x="228" y="422"/>
                    </a:lnTo>
                    <a:lnTo>
                      <a:pt x="230" y="430"/>
                    </a:lnTo>
                    <a:lnTo>
                      <a:pt x="240" y="440"/>
                    </a:lnTo>
                    <a:lnTo>
                      <a:pt x="240" y="440"/>
                    </a:lnTo>
                    <a:lnTo>
                      <a:pt x="228" y="444"/>
                    </a:lnTo>
                    <a:lnTo>
                      <a:pt x="218" y="450"/>
                    </a:lnTo>
                    <a:lnTo>
                      <a:pt x="208" y="456"/>
                    </a:lnTo>
                    <a:lnTo>
                      <a:pt x="200" y="464"/>
                    </a:lnTo>
                    <a:lnTo>
                      <a:pt x="184" y="480"/>
                    </a:lnTo>
                    <a:lnTo>
                      <a:pt x="168" y="500"/>
                    </a:lnTo>
                    <a:lnTo>
                      <a:pt x="168" y="500"/>
                    </a:lnTo>
                    <a:lnTo>
                      <a:pt x="166" y="514"/>
                    </a:lnTo>
                    <a:lnTo>
                      <a:pt x="166" y="514"/>
                    </a:lnTo>
                    <a:lnTo>
                      <a:pt x="158" y="522"/>
                    </a:lnTo>
                    <a:lnTo>
                      <a:pt x="150" y="528"/>
                    </a:lnTo>
                    <a:lnTo>
                      <a:pt x="136" y="538"/>
                    </a:lnTo>
                    <a:lnTo>
                      <a:pt x="136" y="538"/>
                    </a:lnTo>
                    <a:close/>
                  </a:path>
                </a:pathLst>
              </a:custGeom>
              <a:solidFill>
                <a:srgbClr val="3DB39E">
                  <a:alpha val="20000"/>
                </a:srgbClr>
              </a:solid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" name="Freeform 16"/>
              <p:cNvSpPr>
                <a:spLocks/>
              </p:cNvSpPr>
              <p:nvPr/>
            </p:nvSpPr>
            <p:spPr bwMode="auto">
              <a:xfrm>
                <a:off x="4760913" y="4829175"/>
                <a:ext cx="962025" cy="844550"/>
              </a:xfrm>
              <a:custGeom>
                <a:avLst/>
                <a:gdLst>
                  <a:gd name="T0" fmla="*/ 210 w 606"/>
                  <a:gd name="T1" fmla="*/ 516 h 532"/>
                  <a:gd name="T2" fmla="*/ 172 w 606"/>
                  <a:gd name="T3" fmla="*/ 494 h 532"/>
                  <a:gd name="T4" fmla="*/ 126 w 606"/>
                  <a:gd name="T5" fmla="*/ 498 h 532"/>
                  <a:gd name="T6" fmla="*/ 96 w 606"/>
                  <a:gd name="T7" fmla="*/ 530 h 532"/>
                  <a:gd name="T8" fmla="*/ 104 w 606"/>
                  <a:gd name="T9" fmla="*/ 494 h 532"/>
                  <a:gd name="T10" fmla="*/ 62 w 606"/>
                  <a:gd name="T11" fmla="*/ 432 h 532"/>
                  <a:gd name="T12" fmla="*/ 84 w 606"/>
                  <a:gd name="T13" fmla="*/ 356 h 532"/>
                  <a:gd name="T14" fmla="*/ 88 w 606"/>
                  <a:gd name="T15" fmla="*/ 336 h 532"/>
                  <a:gd name="T16" fmla="*/ 70 w 606"/>
                  <a:gd name="T17" fmla="*/ 304 h 532"/>
                  <a:gd name="T18" fmla="*/ 20 w 606"/>
                  <a:gd name="T19" fmla="*/ 314 h 532"/>
                  <a:gd name="T20" fmla="*/ 6 w 606"/>
                  <a:gd name="T21" fmla="*/ 302 h 532"/>
                  <a:gd name="T22" fmla="*/ 0 w 606"/>
                  <a:gd name="T23" fmla="*/ 278 h 532"/>
                  <a:gd name="T24" fmla="*/ 10 w 606"/>
                  <a:gd name="T25" fmla="*/ 240 h 532"/>
                  <a:gd name="T26" fmla="*/ 60 w 606"/>
                  <a:gd name="T27" fmla="*/ 218 h 532"/>
                  <a:gd name="T28" fmla="*/ 90 w 606"/>
                  <a:gd name="T29" fmla="*/ 226 h 532"/>
                  <a:gd name="T30" fmla="*/ 134 w 606"/>
                  <a:gd name="T31" fmla="*/ 234 h 532"/>
                  <a:gd name="T32" fmla="*/ 158 w 606"/>
                  <a:gd name="T33" fmla="*/ 214 h 532"/>
                  <a:gd name="T34" fmla="*/ 174 w 606"/>
                  <a:gd name="T35" fmla="*/ 194 h 532"/>
                  <a:gd name="T36" fmla="*/ 252 w 606"/>
                  <a:gd name="T37" fmla="*/ 204 h 532"/>
                  <a:gd name="T38" fmla="*/ 264 w 606"/>
                  <a:gd name="T39" fmla="*/ 182 h 532"/>
                  <a:gd name="T40" fmla="*/ 266 w 606"/>
                  <a:gd name="T41" fmla="*/ 146 h 532"/>
                  <a:gd name="T42" fmla="*/ 196 w 606"/>
                  <a:gd name="T43" fmla="*/ 108 h 532"/>
                  <a:gd name="T44" fmla="*/ 192 w 606"/>
                  <a:gd name="T45" fmla="*/ 88 h 532"/>
                  <a:gd name="T46" fmla="*/ 216 w 606"/>
                  <a:gd name="T47" fmla="*/ 78 h 532"/>
                  <a:gd name="T48" fmla="*/ 278 w 606"/>
                  <a:gd name="T49" fmla="*/ 102 h 532"/>
                  <a:gd name="T50" fmla="*/ 326 w 606"/>
                  <a:gd name="T51" fmla="*/ 88 h 532"/>
                  <a:gd name="T52" fmla="*/ 378 w 606"/>
                  <a:gd name="T53" fmla="*/ 44 h 532"/>
                  <a:gd name="T54" fmla="*/ 390 w 606"/>
                  <a:gd name="T55" fmla="*/ 14 h 532"/>
                  <a:gd name="T56" fmla="*/ 414 w 606"/>
                  <a:gd name="T57" fmla="*/ 0 h 532"/>
                  <a:gd name="T58" fmla="*/ 444 w 606"/>
                  <a:gd name="T59" fmla="*/ 10 h 532"/>
                  <a:gd name="T60" fmla="*/ 468 w 606"/>
                  <a:gd name="T61" fmla="*/ 66 h 532"/>
                  <a:gd name="T62" fmla="*/ 526 w 606"/>
                  <a:gd name="T63" fmla="*/ 130 h 532"/>
                  <a:gd name="T64" fmla="*/ 562 w 606"/>
                  <a:gd name="T65" fmla="*/ 154 h 532"/>
                  <a:gd name="T66" fmla="*/ 564 w 606"/>
                  <a:gd name="T67" fmla="*/ 196 h 532"/>
                  <a:gd name="T68" fmla="*/ 534 w 606"/>
                  <a:gd name="T69" fmla="*/ 216 h 532"/>
                  <a:gd name="T70" fmla="*/ 506 w 606"/>
                  <a:gd name="T71" fmla="*/ 246 h 532"/>
                  <a:gd name="T72" fmla="*/ 532 w 606"/>
                  <a:gd name="T73" fmla="*/ 258 h 532"/>
                  <a:gd name="T74" fmla="*/ 568 w 606"/>
                  <a:gd name="T75" fmla="*/ 326 h 532"/>
                  <a:gd name="T76" fmla="*/ 592 w 606"/>
                  <a:gd name="T77" fmla="*/ 356 h 532"/>
                  <a:gd name="T78" fmla="*/ 590 w 606"/>
                  <a:gd name="T79" fmla="*/ 380 h 532"/>
                  <a:gd name="T80" fmla="*/ 546 w 606"/>
                  <a:gd name="T81" fmla="*/ 408 h 532"/>
                  <a:gd name="T82" fmla="*/ 482 w 606"/>
                  <a:gd name="T83" fmla="*/ 460 h 532"/>
                  <a:gd name="T84" fmla="*/ 434 w 606"/>
                  <a:gd name="T85" fmla="*/ 472 h 532"/>
                  <a:gd name="T86" fmla="*/ 392 w 606"/>
                  <a:gd name="T87" fmla="*/ 456 h 532"/>
                  <a:gd name="T88" fmla="*/ 358 w 606"/>
                  <a:gd name="T89" fmla="*/ 436 h 532"/>
                  <a:gd name="T90" fmla="*/ 332 w 606"/>
                  <a:gd name="T91" fmla="*/ 442 h 532"/>
                  <a:gd name="T92" fmla="*/ 302 w 606"/>
                  <a:gd name="T93" fmla="*/ 492 h 532"/>
                  <a:gd name="T94" fmla="*/ 266 w 606"/>
                  <a:gd name="T95" fmla="*/ 528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06" h="532">
                    <a:moveTo>
                      <a:pt x="240" y="532"/>
                    </a:moveTo>
                    <a:lnTo>
                      <a:pt x="240" y="532"/>
                    </a:lnTo>
                    <a:lnTo>
                      <a:pt x="222" y="524"/>
                    </a:lnTo>
                    <a:lnTo>
                      <a:pt x="210" y="516"/>
                    </a:lnTo>
                    <a:lnTo>
                      <a:pt x="202" y="508"/>
                    </a:lnTo>
                    <a:lnTo>
                      <a:pt x="194" y="502"/>
                    </a:lnTo>
                    <a:lnTo>
                      <a:pt x="194" y="502"/>
                    </a:lnTo>
                    <a:lnTo>
                      <a:pt x="172" y="494"/>
                    </a:lnTo>
                    <a:lnTo>
                      <a:pt x="172" y="494"/>
                    </a:lnTo>
                    <a:lnTo>
                      <a:pt x="152" y="494"/>
                    </a:lnTo>
                    <a:lnTo>
                      <a:pt x="138" y="494"/>
                    </a:lnTo>
                    <a:lnTo>
                      <a:pt x="126" y="498"/>
                    </a:lnTo>
                    <a:lnTo>
                      <a:pt x="112" y="508"/>
                    </a:lnTo>
                    <a:lnTo>
                      <a:pt x="112" y="508"/>
                    </a:lnTo>
                    <a:lnTo>
                      <a:pt x="96" y="530"/>
                    </a:lnTo>
                    <a:lnTo>
                      <a:pt x="96" y="530"/>
                    </a:lnTo>
                    <a:lnTo>
                      <a:pt x="96" y="518"/>
                    </a:lnTo>
                    <a:lnTo>
                      <a:pt x="98" y="508"/>
                    </a:lnTo>
                    <a:lnTo>
                      <a:pt x="104" y="494"/>
                    </a:lnTo>
                    <a:lnTo>
                      <a:pt x="104" y="494"/>
                    </a:lnTo>
                    <a:lnTo>
                      <a:pt x="106" y="452"/>
                    </a:lnTo>
                    <a:lnTo>
                      <a:pt x="106" y="452"/>
                    </a:lnTo>
                    <a:lnTo>
                      <a:pt x="62" y="432"/>
                    </a:lnTo>
                    <a:lnTo>
                      <a:pt x="62" y="432"/>
                    </a:lnTo>
                    <a:lnTo>
                      <a:pt x="64" y="420"/>
                    </a:lnTo>
                    <a:lnTo>
                      <a:pt x="68" y="410"/>
                    </a:lnTo>
                    <a:lnTo>
                      <a:pt x="68" y="410"/>
                    </a:lnTo>
                    <a:lnTo>
                      <a:pt x="84" y="356"/>
                    </a:lnTo>
                    <a:lnTo>
                      <a:pt x="84" y="356"/>
                    </a:lnTo>
                    <a:lnTo>
                      <a:pt x="88" y="352"/>
                    </a:lnTo>
                    <a:lnTo>
                      <a:pt x="88" y="346"/>
                    </a:lnTo>
                    <a:lnTo>
                      <a:pt x="88" y="336"/>
                    </a:lnTo>
                    <a:lnTo>
                      <a:pt x="84" y="320"/>
                    </a:lnTo>
                    <a:lnTo>
                      <a:pt x="84" y="320"/>
                    </a:lnTo>
                    <a:lnTo>
                      <a:pt x="70" y="304"/>
                    </a:lnTo>
                    <a:lnTo>
                      <a:pt x="70" y="304"/>
                    </a:lnTo>
                    <a:lnTo>
                      <a:pt x="58" y="306"/>
                    </a:lnTo>
                    <a:lnTo>
                      <a:pt x="46" y="308"/>
                    </a:lnTo>
                    <a:lnTo>
                      <a:pt x="20" y="314"/>
                    </a:lnTo>
                    <a:lnTo>
                      <a:pt x="20" y="314"/>
                    </a:lnTo>
                    <a:lnTo>
                      <a:pt x="14" y="314"/>
                    </a:lnTo>
                    <a:lnTo>
                      <a:pt x="10" y="310"/>
                    </a:lnTo>
                    <a:lnTo>
                      <a:pt x="8" y="308"/>
                    </a:lnTo>
                    <a:lnTo>
                      <a:pt x="6" y="302"/>
                    </a:lnTo>
                    <a:lnTo>
                      <a:pt x="6" y="294"/>
                    </a:lnTo>
                    <a:lnTo>
                      <a:pt x="6" y="290"/>
                    </a:lnTo>
                    <a:lnTo>
                      <a:pt x="6" y="290"/>
                    </a:lnTo>
                    <a:lnTo>
                      <a:pt x="0" y="278"/>
                    </a:lnTo>
                    <a:lnTo>
                      <a:pt x="0" y="278"/>
                    </a:lnTo>
                    <a:lnTo>
                      <a:pt x="2" y="262"/>
                    </a:lnTo>
                    <a:lnTo>
                      <a:pt x="4" y="250"/>
                    </a:lnTo>
                    <a:lnTo>
                      <a:pt x="10" y="240"/>
                    </a:lnTo>
                    <a:lnTo>
                      <a:pt x="16" y="234"/>
                    </a:lnTo>
                    <a:lnTo>
                      <a:pt x="24" y="228"/>
                    </a:lnTo>
                    <a:lnTo>
                      <a:pt x="34" y="224"/>
                    </a:lnTo>
                    <a:lnTo>
                      <a:pt x="60" y="218"/>
                    </a:lnTo>
                    <a:lnTo>
                      <a:pt x="60" y="218"/>
                    </a:lnTo>
                    <a:lnTo>
                      <a:pt x="74" y="218"/>
                    </a:lnTo>
                    <a:lnTo>
                      <a:pt x="74" y="218"/>
                    </a:lnTo>
                    <a:lnTo>
                      <a:pt x="90" y="226"/>
                    </a:lnTo>
                    <a:lnTo>
                      <a:pt x="106" y="232"/>
                    </a:lnTo>
                    <a:lnTo>
                      <a:pt x="114" y="234"/>
                    </a:lnTo>
                    <a:lnTo>
                      <a:pt x="124" y="236"/>
                    </a:lnTo>
                    <a:lnTo>
                      <a:pt x="134" y="234"/>
                    </a:lnTo>
                    <a:lnTo>
                      <a:pt x="144" y="230"/>
                    </a:lnTo>
                    <a:lnTo>
                      <a:pt x="144" y="230"/>
                    </a:lnTo>
                    <a:lnTo>
                      <a:pt x="158" y="214"/>
                    </a:lnTo>
                    <a:lnTo>
                      <a:pt x="158" y="214"/>
                    </a:lnTo>
                    <a:lnTo>
                      <a:pt x="164" y="196"/>
                    </a:lnTo>
                    <a:lnTo>
                      <a:pt x="164" y="196"/>
                    </a:lnTo>
                    <a:lnTo>
                      <a:pt x="174" y="194"/>
                    </a:lnTo>
                    <a:lnTo>
                      <a:pt x="174" y="194"/>
                    </a:lnTo>
                    <a:lnTo>
                      <a:pt x="178" y="198"/>
                    </a:lnTo>
                    <a:lnTo>
                      <a:pt x="186" y="200"/>
                    </a:lnTo>
                    <a:lnTo>
                      <a:pt x="206" y="202"/>
                    </a:lnTo>
                    <a:lnTo>
                      <a:pt x="252" y="204"/>
                    </a:lnTo>
                    <a:lnTo>
                      <a:pt x="252" y="204"/>
                    </a:lnTo>
                    <a:lnTo>
                      <a:pt x="258" y="196"/>
                    </a:lnTo>
                    <a:lnTo>
                      <a:pt x="262" y="190"/>
                    </a:lnTo>
                    <a:lnTo>
                      <a:pt x="264" y="182"/>
                    </a:lnTo>
                    <a:lnTo>
                      <a:pt x="266" y="174"/>
                    </a:lnTo>
                    <a:lnTo>
                      <a:pt x="266" y="160"/>
                    </a:lnTo>
                    <a:lnTo>
                      <a:pt x="266" y="146"/>
                    </a:lnTo>
                    <a:lnTo>
                      <a:pt x="266" y="146"/>
                    </a:lnTo>
                    <a:lnTo>
                      <a:pt x="256" y="136"/>
                    </a:lnTo>
                    <a:lnTo>
                      <a:pt x="248" y="130"/>
                    </a:lnTo>
                    <a:lnTo>
                      <a:pt x="230" y="120"/>
                    </a:lnTo>
                    <a:lnTo>
                      <a:pt x="196" y="108"/>
                    </a:lnTo>
                    <a:lnTo>
                      <a:pt x="196" y="108"/>
                    </a:lnTo>
                    <a:lnTo>
                      <a:pt x="194" y="100"/>
                    </a:lnTo>
                    <a:lnTo>
                      <a:pt x="192" y="94"/>
                    </a:lnTo>
                    <a:lnTo>
                      <a:pt x="192" y="88"/>
                    </a:lnTo>
                    <a:lnTo>
                      <a:pt x="194" y="84"/>
                    </a:lnTo>
                    <a:lnTo>
                      <a:pt x="198" y="82"/>
                    </a:lnTo>
                    <a:lnTo>
                      <a:pt x="202" y="80"/>
                    </a:lnTo>
                    <a:lnTo>
                      <a:pt x="216" y="78"/>
                    </a:lnTo>
                    <a:lnTo>
                      <a:pt x="216" y="78"/>
                    </a:lnTo>
                    <a:lnTo>
                      <a:pt x="238" y="94"/>
                    </a:lnTo>
                    <a:lnTo>
                      <a:pt x="238" y="94"/>
                    </a:lnTo>
                    <a:lnTo>
                      <a:pt x="278" y="102"/>
                    </a:lnTo>
                    <a:lnTo>
                      <a:pt x="278" y="102"/>
                    </a:lnTo>
                    <a:lnTo>
                      <a:pt x="294" y="100"/>
                    </a:lnTo>
                    <a:lnTo>
                      <a:pt x="310" y="96"/>
                    </a:lnTo>
                    <a:lnTo>
                      <a:pt x="326" y="88"/>
                    </a:lnTo>
                    <a:lnTo>
                      <a:pt x="342" y="80"/>
                    </a:lnTo>
                    <a:lnTo>
                      <a:pt x="356" y="68"/>
                    </a:lnTo>
                    <a:lnTo>
                      <a:pt x="368" y="56"/>
                    </a:lnTo>
                    <a:lnTo>
                      <a:pt x="378" y="44"/>
                    </a:lnTo>
                    <a:lnTo>
                      <a:pt x="386" y="30"/>
                    </a:lnTo>
                    <a:lnTo>
                      <a:pt x="386" y="30"/>
                    </a:lnTo>
                    <a:lnTo>
                      <a:pt x="388" y="22"/>
                    </a:lnTo>
                    <a:lnTo>
                      <a:pt x="390" y="14"/>
                    </a:lnTo>
                    <a:lnTo>
                      <a:pt x="394" y="8"/>
                    </a:lnTo>
                    <a:lnTo>
                      <a:pt x="400" y="4"/>
                    </a:lnTo>
                    <a:lnTo>
                      <a:pt x="406" y="2"/>
                    </a:lnTo>
                    <a:lnTo>
                      <a:pt x="414" y="0"/>
                    </a:lnTo>
                    <a:lnTo>
                      <a:pt x="432" y="0"/>
                    </a:lnTo>
                    <a:lnTo>
                      <a:pt x="432" y="0"/>
                    </a:lnTo>
                    <a:lnTo>
                      <a:pt x="438" y="4"/>
                    </a:lnTo>
                    <a:lnTo>
                      <a:pt x="444" y="10"/>
                    </a:lnTo>
                    <a:lnTo>
                      <a:pt x="450" y="16"/>
                    </a:lnTo>
                    <a:lnTo>
                      <a:pt x="456" y="24"/>
                    </a:lnTo>
                    <a:lnTo>
                      <a:pt x="464" y="44"/>
                    </a:lnTo>
                    <a:lnTo>
                      <a:pt x="468" y="66"/>
                    </a:lnTo>
                    <a:lnTo>
                      <a:pt x="468" y="66"/>
                    </a:lnTo>
                    <a:lnTo>
                      <a:pt x="494" y="98"/>
                    </a:lnTo>
                    <a:lnTo>
                      <a:pt x="508" y="114"/>
                    </a:lnTo>
                    <a:lnTo>
                      <a:pt x="526" y="130"/>
                    </a:lnTo>
                    <a:lnTo>
                      <a:pt x="526" y="130"/>
                    </a:lnTo>
                    <a:lnTo>
                      <a:pt x="558" y="142"/>
                    </a:lnTo>
                    <a:lnTo>
                      <a:pt x="558" y="142"/>
                    </a:lnTo>
                    <a:lnTo>
                      <a:pt x="562" y="154"/>
                    </a:lnTo>
                    <a:lnTo>
                      <a:pt x="566" y="170"/>
                    </a:lnTo>
                    <a:lnTo>
                      <a:pt x="566" y="178"/>
                    </a:lnTo>
                    <a:lnTo>
                      <a:pt x="566" y="188"/>
                    </a:lnTo>
                    <a:lnTo>
                      <a:pt x="564" y="196"/>
                    </a:lnTo>
                    <a:lnTo>
                      <a:pt x="558" y="204"/>
                    </a:lnTo>
                    <a:lnTo>
                      <a:pt x="558" y="204"/>
                    </a:lnTo>
                    <a:lnTo>
                      <a:pt x="546" y="210"/>
                    </a:lnTo>
                    <a:lnTo>
                      <a:pt x="534" y="216"/>
                    </a:lnTo>
                    <a:lnTo>
                      <a:pt x="516" y="222"/>
                    </a:lnTo>
                    <a:lnTo>
                      <a:pt x="510" y="228"/>
                    </a:lnTo>
                    <a:lnTo>
                      <a:pt x="506" y="234"/>
                    </a:lnTo>
                    <a:lnTo>
                      <a:pt x="506" y="246"/>
                    </a:lnTo>
                    <a:lnTo>
                      <a:pt x="506" y="262"/>
                    </a:lnTo>
                    <a:lnTo>
                      <a:pt x="506" y="262"/>
                    </a:lnTo>
                    <a:lnTo>
                      <a:pt x="518" y="262"/>
                    </a:lnTo>
                    <a:lnTo>
                      <a:pt x="532" y="258"/>
                    </a:lnTo>
                    <a:lnTo>
                      <a:pt x="532" y="258"/>
                    </a:lnTo>
                    <a:lnTo>
                      <a:pt x="572" y="256"/>
                    </a:lnTo>
                    <a:lnTo>
                      <a:pt x="572" y="256"/>
                    </a:lnTo>
                    <a:lnTo>
                      <a:pt x="568" y="326"/>
                    </a:lnTo>
                    <a:lnTo>
                      <a:pt x="568" y="326"/>
                    </a:lnTo>
                    <a:lnTo>
                      <a:pt x="572" y="334"/>
                    </a:lnTo>
                    <a:lnTo>
                      <a:pt x="576" y="340"/>
                    </a:lnTo>
                    <a:lnTo>
                      <a:pt x="592" y="356"/>
                    </a:lnTo>
                    <a:lnTo>
                      <a:pt x="592" y="356"/>
                    </a:lnTo>
                    <a:lnTo>
                      <a:pt x="606" y="378"/>
                    </a:lnTo>
                    <a:lnTo>
                      <a:pt x="606" y="378"/>
                    </a:lnTo>
                    <a:lnTo>
                      <a:pt x="590" y="380"/>
                    </a:lnTo>
                    <a:lnTo>
                      <a:pt x="576" y="384"/>
                    </a:lnTo>
                    <a:lnTo>
                      <a:pt x="554" y="398"/>
                    </a:lnTo>
                    <a:lnTo>
                      <a:pt x="554" y="398"/>
                    </a:lnTo>
                    <a:lnTo>
                      <a:pt x="546" y="408"/>
                    </a:lnTo>
                    <a:lnTo>
                      <a:pt x="538" y="416"/>
                    </a:lnTo>
                    <a:lnTo>
                      <a:pt x="520" y="430"/>
                    </a:lnTo>
                    <a:lnTo>
                      <a:pt x="500" y="444"/>
                    </a:lnTo>
                    <a:lnTo>
                      <a:pt x="482" y="460"/>
                    </a:lnTo>
                    <a:lnTo>
                      <a:pt x="482" y="460"/>
                    </a:lnTo>
                    <a:lnTo>
                      <a:pt x="466" y="464"/>
                    </a:lnTo>
                    <a:lnTo>
                      <a:pt x="450" y="470"/>
                    </a:lnTo>
                    <a:lnTo>
                      <a:pt x="434" y="472"/>
                    </a:lnTo>
                    <a:lnTo>
                      <a:pt x="420" y="472"/>
                    </a:lnTo>
                    <a:lnTo>
                      <a:pt x="420" y="472"/>
                    </a:lnTo>
                    <a:lnTo>
                      <a:pt x="392" y="456"/>
                    </a:lnTo>
                    <a:lnTo>
                      <a:pt x="392" y="456"/>
                    </a:lnTo>
                    <a:lnTo>
                      <a:pt x="376" y="440"/>
                    </a:lnTo>
                    <a:lnTo>
                      <a:pt x="372" y="438"/>
                    </a:lnTo>
                    <a:lnTo>
                      <a:pt x="368" y="436"/>
                    </a:lnTo>
                    <a:lnTo>
                      <a:pt x="358" y="436"/>
                    </a:lnTo>
                    <a:lnTo>
                      <a:pt x="342" y="436"/>
                    </a:lnTo>
                    <a:lnTo>
                      <a:pt x="342" y="436"/>
                    </a:lnTo>
                    <a:lnTo>
                      <a:pt x="336" y="438"/>
                    </a:lnTo>
                    <a:lnTo>
                      <a:pt x="332" y="442"/>
                    </a:lnTo>
                    <a:lnTo>
                      <a:pt x="332" y="442"/>
                    </a:lnTo>
                    <a:lnTo>
                      <a:pt x="330" y="464"/>
                    </a:lnTo>
                    <a:lnTo>
                      <a:pt x="330" y="464"/>
                    </a:lnTo>
                    <a:lnTo>
                      <a:pt x="302" y="492"/>
                    </a:lnTo>
                    <a:lnTo>
                      <a:pt x="290" y="506"/>
                    </a:lnTo>
                    <a:lnTo>
                      <a:pt x="278" y="522"/>
                    </a:lnTo>
                    <a:lnTo>
                      <a:pt x="278" y="522"/>
                    </a:lnTo>
                    <a:lnTo>
                      <a:pt x="266" y="528"/>
                    </a:lnTo>
                    <a:lnTo>
                      <a:pt x="256" y="530"/>
                    </a:lnTo>
                    <a:lnTo>
                      <a:pt x="240" y="532"/>
                    </a:lnTo>
                    <a:lnTo>
                      <a:pt x="240" y="53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" name="Freeform 17"/>
              <p:cNvSpPr>
                <a:spLocks/>
              </p:cNvSpPr>
              <p:nvPr/>
            </p:nvSpPr>
            <p:spPr bwMode="auto">
              <a:xfrm>
                <a:off x="5580063" y="4654550"/>
                <a:ext cx="854075" cy="1012825"/>
              </a:xfrm>
              <a:custGeom>
                <a:avLst/>
                <a:gdLst>
                  <a:gd name="T0" fmla="*/ 324 w 538"/>
                  <a:gd name="T1" fmla="*/ 632 h 638"/>
                  <a:gd name="T2" fmla="*/ 306 w 538"/>
                  <a:gd name="T3" fmla="*/ 628 h 638"/>
                  <a:gd name="T4" fmla="*/ 282 w 538"/>
                  <a:gd name="T5" fmla="*/ 636 h 638"/>
                  <a:gd name="T6" fmla="*/ 272 w 538"/>
                  <a:gd name="T7" fmla="*/ 608 h 638"/>
                  <a:gd name="T8" fmla="*/ 258 w 538"/>
                  <a:gd name="T9" fmla="*/ 594 h 638"/>
                  <a:gd name="T10" fmla="*/ 234 w 538"/>
                  <a:gd name="T11" fmla="*/ 594 h 638"/>
                  <a:gd name="T12" fmla="*/ 234 w 538"/>
                  <a:gd name="T13" fmla="*/ 580 h 638"/>
                  <a:gd name="T14" fmla="*/ 268 w 538"/>
                  <a:gd name="T15" fmla="*/ 508 h 638"/>
                  <a:gd name="T16" fmla="*/ 240 w 538"/>
                  <a:gd name="T17" fmla="*/ 472 h 638"/>
                  <a:gd name="T18" fmla="*/ 226 w 538"/>
                  <a:gd name="T19" fmla="*/ 452 h 638"/>
                  <a:gd name="T20" fmla="*/ 204 w 538"/>
                  <a:gd name="T21" fmla="*/ 448 h 638"/>
                  <a:gd name="T22" fmla="*/ 172 w 538"/>
                  <a:gd name="T23" fmla="*/ 456 h 638"/>
                  <a:gd name="T24" fmla="*/ 132 w 538"/>
                  <a:gd name="T25" fmla="*/ 486 h 638"/>
                  <a:gd name="T26" fmla="*/ 98 w 538"/>
                  <a:gd name="T27" fmla="*/ 488 h 638"/>
                  <a:gd name="T28" fmla="*/ 86 w 538"/>
                  <a:gd name="T29" fmla="*/ 458 h 638"/>
                  <a:gd name="T30" fmla="*/ 68 w 538"/>
                  <a:gd name="T31" fmla="*/ 442 h 638"/>
                  <a:gd name="T32" fmla="*/ 64 w 538"/>
                  <a:gd name="T33" fmla="*/ 354 h 638"/>
                  <a:gd name="T34" fmla="*/ 14 w 538"/>
                  <a:gd name="T35" fmla="*/ 358 h 638"/>
                  <a:gd name="T36" fmla="*/ 0 w 538"/>
                  <a:gd name="T37" fmla="*/ 352 h 638"/>
                  <a:gd name="T38" fmla="*/ 8 w 538"/>
                  <a:gd name="T39" fmla="*/ 340 h 638"/>
                  <a:gd name="T40" fmla="*/ 32 w 538"/>
                  <a:gd name="T41" fmla="*/ 334 h 638"/>
                  <a:gd name="T42" fmla="*/ 54 w 538"/>
                  <a:gd name="T43" fmla="*/ 312 h 638"/>
                  <a:gd name="T44" fmla="*/ 62 w 538"/>
                  <a:gd name="T45" fmla="*/ 284 h 638"/>
                  <a:gd name="T46" fmla="*/ 46 w 538"/>
                  <a:gd name="T47" fmla="*/ 154 h 638"/>
                  <a:gd name="T48" fmla="*/ 40 w 538"/>
                  <a:gd name="T49" fmla="*/ 130 h 638"/>
                  <a:gd name="T50" fmla="*/ 64 w 538"/>
                  <a:gd name="T51" fmla="*/ 108 h 638"/>
                  <a:gd name="T52" fmla="*/ 80 w 538"/>
                  <a:gd name="T53" fmla="*/ 78 h 638"/>
                  <a:gd name="T54" fmla="*/ 114 w 538"/>
                  <a:gd name="T55" fmla="*/ 56 h 638"/>
                  <a:gd name="T56" fmla="*/ 142 w 538"/>
                  <a:gd name="T57" fmla="*/ 58 h 638"/>
                  <a:gd name="T58" fmla="*/ 158 w 538"/>
                  <a:gd name="T59" fmla="*/ 54 h 638"/>
                  <a:gd name="T60" fmla="*/ 168 w 538"/>
                  <a:gd name="T61" fmla="*/ 42 h 638"/>
                  <a:gd name="T62" fmla="*/ 158 w 538"/>
                  <a:gd name="T63" fmla="*/ 14 h 638"/>
                  <a:gd name="T64" fmla="*/ 156 w 538"/>
                  <a:gd name="T65" fmla="*/ 4 h 638"/>
                  <a:gd name="T66" fmla="*/ 174 w 538"/>
                  <a:gd name="T67" fmla="*/ 2 h 638"/>
                  <a:gd name="T68" fmla="*/ 210 w 538"/>
                  <a:gd name="T69" fmla="*/ 12 h 638"/>
                  <a:gd name="T70" fmla="*/ 274 w 538"/>
                  <a:gd name="T71" fmla="*/ 34 h 638"/>
                  <a:gd name="T72" fmla="*/ 312 w 538"/>
                  <a:gd name="T73" fmla="*/ 56 h 638"/>
                  <a:gd name="T74" fmla="*/ 372 w 538"/>
                  <a:gd name="T75" fmla="*/ 68 h 638"/>
                  <a:gd name="T76" fmla="*/ 392 w 538"/>
                  <a:gd name="T77" fmla="*/ 44 h 638"/>
                  <a:gd name="T78" fmla="*/ 420 w 538"/>
                  <a:gd name="T79" fmla="*/ 60 h 638"/>
                  <a:gd name="T80" fmla="*/ 450 w 538"/>
                  <a:gd name="T81" fmla="*/ 82 h 638"/>
                  <a:gd name="T82" fmla="*/ 482 w 538"/>
                  <a:gd name="T83" fmla="*/ 100 h 638"/>
                  <a:gd name="T84" fmla="*/ 514 w 538"/>
                  <a:gd name="T85" fmla="*/ 134 h 638"/>
                  <a:gd name="T86" fmla="*/ 522 w 538"/>
                  <a:gd name="T87" fmla="*/ 180 h 638"/>
                  <a:gd name="T88" fmla="*/ 516 w 538"/>
                  <a:gd name="T89" fmla="*/ 214 h 638"/>
                  <a:gd name="T90" fmla="*/ 486 w 538"/>
                  <a:gd name="T91" fmla="*/ 248 h 638"/>
                  <a:gd name="T92" fmla="*/ 480 w 538"/>
                  <a:gd name="T93" fmla="*/ 286 h 638"/>
                  <a:gd name="T94" fmla="*/ 494 w 538"/>
                  <a:gd name="T95" fmla="*/ 320 h 638"/>
                  <a:gd name="T96" fmla="*/ 502 w 538"/>
                  <a:gd name="T97" fmla="*/ 344 h 638"/>
                  <a:gd name="T98" fmla="*/ 522 w 538"/>
                  <a:gd name="T99" fmla="*/ 414 h 638"/>
                  <a:gd name="T100" fmla="*/ 532 w 538"/>
                  <a:gd name="T101" fmla="*/ 440 h 638"/>
                  <a:gd name="T102" fmla="*/ 528 w 538"/>
                  <a:gd name="T103" fmla="*/ 472 h 638"/>
                  <a:gd name="T104" fmla="*/ 538 w 538"/>
                  <a:gd name="T105" fmla="*/ 536 h 638"/>
                  <a:gd name="T106" fmla="*/ 426 w 538"/>
                  <a:gd name="T107" fmla="*/ 540 h 638"/>
                  <a:gd name="T108" fmla="*/ 428 w 538"/>
                  <a:gd name="T109" fmla="*/ 558 h 638"/>
                  <a:gd name="T110" fmla="*/ 446 w 538"/>
                  <a:gd name="T111" fmla="*/ 580 h 638"/>
                  <a:gd name="T112" fmla="*/ 436 w 538"/>
                  <a:gd name="T113" fmla="*/ 598 h 638"/>
                  <a:gd name="T114" fmla="*/ 402 w 538"/>
                  <a:gd name="T115" fmla="*/ 568 h 638"/>
                  <a:gd name="T116" fmla="*/ 368 w 538"/>
                  <a:gd name="T117" fmla="*/ 566 h 638"/>
                  <a:gd name="T118" fmla="*/ 348 w 538"/>
                  <a:gd name="T119" fmla="*/ 604 h 638"/>
                  <a:gd name="T120" fmla="*/ 336 w 538"/>
                  <a:gd name="T121" fmla="*/ 634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38" h="638">
                    <a:moveTo>
                      <a:pt x="332" y="638"/>
                    </a:moveTo>
                    <a:lnTo>
                      <a:pt x="332" y="638"/>
                    </a:lnTo>
                    <a:lnTo>
                      <a:pt x="324" y="632"/>
                    </a:lnTo>
                    <a:lnTo>
                      <a:pt x="318" y="630"/>
                    </a:lnTo>
                    <a:lnTo>
                      <a:pt x="312" y="628"/>
                    </a:lnTo>
                    <a:lnTo>
                      <a:pt x="306" y="628"/>
                    </a:lnTo>
                    <a:lnTo>
                      <a:pt x="294" y="632"/>
                    </a:lnTo>
                    <a:lnTo>
                      <a:pt x="282" y="636"/>
                    </a:lnTo>
                    <a:lnTo>
                      <a:pt x="282" y="636"/>
                    </a:lnTo>
                    <a:lnTo>
                      <a:pt x="274" y="620"/>
                    </a:lnTo>
                    <a:lnTo>
                      <a:pt x="274" y="620"/>
                    </a:lnTo>
                    <a:lnTo>
                      <a:pt x="272" y="608"/>
                    </a:lnTo>
                    <a:lnTo>
                      <a:pt x="270" y="600"/>
                    </a:lnTo>
                    <a:lnTo>
                      <a:pt x="264" y="596"/>
                    </a:lnTo>
                    <a:lnTo>
                      <a:pt x="258" y="594"/>
                    </a:lnTo>
                    <a:lnTo>
                      <a:pt x="252" y="592"/>
                    </a:lnTo>
                    <a:lnTo>
                      <a:pt x="246" y="592"/>
                    </a:lnTo>
                    <a:lnTo>
                      <a:pt x="234" y="594"/>
                    </a:lnTo>
                    <a:lnTo>
                      <a:pt x="234" y="594"/>
                    </a:lnTo>
                    <a:lnTo>
                      <a:pt x="234" y="580"/>
                    </a:lnTo>
                    <a:lnTo>
                      <a:pt x="234" y="580"/>
                    </a:lnTo>
                    <a:lnTo>
                      <a:pt x="254" y="542"/>
                    </a:lnTo>
                    <a:lnTo>
                      <a:pt x="264" y="524"/>
                    </a:lnTo>
                    <a:lnTo>
                      <a:pt x="268" y="508"/>
                    </a:lnTo>
                    <a:lnTo>
                      <a:pt x="268" y="508"/>
                    </a:lnTo>
                    <a:lnTo>
                      <a:pt x="246" y="484"/>
                    </a:lnTo>
                    <a:lnTo>
                      <a:pt x="240" y="472"/>
                    </a:lnTo>
                    <a:lnTo>
                      <a:pt x="236" y="462"/>
                    </a:lnTo>
                    <a:lnTo>
                      <a:pt x="236" y="462"/>
                    </a:lnTo>
                    <a:lnTo>
                      <a:pt x="226" y="452"/>
                    </a:lnTo>
                    <a:lnTo>
                      <a:pt x="218" y="448"/>
                    </a:lnTo>
                    <a:lnTo>
                      <a:pt x="212" y="448"/>
                    </a:lnTo>
                    <a:lnTo>
                      <a:pt x="204" y="448"/>
                    </a:lnTo>
                    <a:lnTo>
                      <a:pt x="204" y="448"/>
                    </a:lnTo>
                    <a:lnTo>
                      <a:pt x="172" y="456"/>
                    </a:lnTo>
                    <a:lnTo>
                      <a:pt x="172" y="456"/>
                    </a:lnTo>
                    <a:lnTo>
                      <a:pt x="162" y="466"/>
                    </a:lnTo>
                    <a:lnTo>
                      <a:pt x="152" y="472"/>
                    </a:lnTo>
                    <a:lnTo>
                      <a:pt x="132" y="486"/>
                    </a:lnTo>
                    <a:lnTo>
                      <a:pt x="132" y="486"/>
                    </a:lnTo>
                    <a:lnTo>
                      <a:pt x="98" y="488"/>
                    </a:lnTo>
                    <a:lnTo>
                      <a:pt x="98" y="488"/>
                    </a:lnTo>
                    <a:lnTo>
                      <a:pt x="96" y="478"/>
                    </a:lnTo>
                    <a:lnTo>
                      <a:pt x="94" y="470"/>
                    </a:lnTo>
                    <a:lnTo>
                      <a:pt x="86" y="458"/>
                    </a:lnTo>
                    <a:lnTo>
                      <a:pt x="76" y="448"/>
                    </a:lnTo>
                    <a:lnTo>
                      <a:pt x="68" y="442"/>
                    </a:lnTo>
                    <a:lnTo>
                      <a:pt x="68" y="442"/>
                    </a:lnTo>
                    <a:lnTo>
                      <a:pt x="64" y="432"/>
                    </a:lnTo>
                    <a:lnTo>
                      <a:pt x="64" y="432"/>
                    </a:lnTo>
                    <a:lnTo>
                      <a:pt x="64" y="354"/>
                    </a:lnTo>
                    <a:lnTo>
                      <a:pt x="64" y="354"/>
                    </a:lnTo>
                    <a:lnTo>
                      <a:pt x="28" y="356"/>
                    </a:lnTo>
                    <a:lnTo>
                      <a:pt x="14" y="358"/>
                    </a:lnTo>
                    <a:lnTo>
                      <a:pt x="0" y="362"/>
                    </a:lnTo>
                    <a:lnTo>
                      <a:pt x="0" y="362"/>
                    </a:lnTo>
                    <a:lnTo>
                      <a:pt x="0" y="352"/>
                    </a:lnTo>
                    <a:lnTo>
                      <a:pt x="2" y="346"/>
                    </a:lnTo>
                    <a:lnTo>
                      <a:pt x="4" y="344"/>
                    </a:lnTo>
                    <a:lnTo>
                      <a:pt x="8" y="340"/>
                    </a:lnTo>
                    <a:lnTo>
                      <a:pt x="18" y="338"/>
                    </a:lnTo>
                    <a:lnTo>
                      <a:pt x="32" y="334"/>
                    </a:lnTo>
                    <a:lnTo>
                      <a:pt x="32" y="334"/>
                    </a:lnTo>
                    <a:lnTo>
                      <a:pt x="38" y="330"/>
                    </a:lnTo>
                    <a:lnTo>
                      <a:pt x="44" y="326"/>
                    </a:lnTo>
                    <a:lnTo>
                      <a:pt x="54" y="312"/>
                    </a:lnTo>
                    <a:lnTo>
                      <a:pt x="60" y="298"/>
                    </a:lnTo>
                    <a:lnTo>
                      <a:pt x="62" y="284"/>
                    </a:lnTo>
                    <a:lnTo>
                      <a:pt x="62" y="284"/>
                    </a:lnTo>
                    <a:lnTo>
                      <a:pt x="48" y="224"/>
                    </a:lnTo>
                    <a:lnTo>
                      <a:pt x="48" y="224"/>
                    </a:lnTo>
                    <a:lnTo>
                      <a:pt x="46" y="154"/>
                    </a:lnTo>
                    <a:lnTo>
                      <a:pt x="46" y="154"/>
                    </a:lnTo>
                    <a:lnTo>
                      <a:pt x="40" y="130"/>
                    </a:lnTo>
                    <a:lnTo>
                      <a:pt x="40" y="130"/>
                    </a:lnTo>
                    <a:lnTo>
                      <a:pt x="46" y="126"/>
                    </a:lnTo>
                    <a:lnTo>
                      <a:pt x="54" y="120"/>
                    </a:lnTo>
                    <a:lnTo>
                      <a:pt x="64" y="108"/>
                    </a:lnTo>
                    <a:lnTo>
                      <a:pt x="72" y="94"/>
                    </a:lnTo>
                    <a:lnTo>
                      <a:pt x="80" y="78"/>
                    </a:lnTo>
                    <a:lnTo>
                      <a:pt x="80" y="78"/>
                    </a:lnTo>
                    <a:lnTo>
                      <a:pt x="94" y="68"/>
                    </a:lnTo>
                    <a:lnTo>
                      <a:pt x="108" y="60"/>
                    </a:lnTo>
                    <a:lnTo>
                      <a:pt x="114" y="56"/>
                    </a:lnTo>
                    <a:lnTo>
                      <a:pt x="122" y="56"/>
                    </a:lnTo>
                    <a:lnTo>
                      <a:pt x="132" y="56"/>
                    </a:lnTo>
                    <a:lnTo>
                      <a:pt x="142" y="58"/>
                    </a:lnTo>
                    <a:lnTo>
                      <a:pt x="142" y="58"/>
                    </a:lnTo>
                    <a:lnTo>
                      <a:pt x="150" y="58"/>
                    </a:lnTo>
                    <a:lnTo>
                      <a:pt x="158" y="54"/>
                    </a:lnTo>
                    <a:lnTo>
                      <a:pt x="164" y="50"/>
                    </a:lnTo>
                    <a:lnTo>
                      <a:pt x="168" y="42"/>
                    </a:lnTo>
                    <a:lnTo>
                      <a:pt x="168" y="42"/>
                    </a:lnTo>
                    <a:lnTo>
                      <a:pt x="166" y="30"/>
                    </a:lnTo>
                    <a:lnTo>
                      <a:pt x="164" y="20"/>
                    </a:lnTo>
                    <a:lnTo>
                      <a:pt x="158" y="14"/>
                    </a:lnTo>
                    <a:lnTo>
                      <a:pt x="152" y="10"/>
                    </a:lnTo>
                    <a:lnTo>
                      <a:pt x="152" y="10"/>
                    </a:lnTo>
                    <a:lnTo>
                      <a:pt x="156" y="4"/>
                    </a:lnTo>
                    <a:lnTo>
                      <a:pt x="160" y="2"/>
                    </a:lnTo>
                    <a:lnTo>
                      <a:pt x="166" y="0"/>
                    </a:lnTo>
                    <a:lnTo>
                      <a:pt x="174" y="2"/>
                    </a:lnTo>
                    <a:lnTo>
                      <a:pt x="192" y="6"/>
                    </a:lnTo>
                    <a:lnTo>
                      <a:pt x="210" y="12"/>
                    </a:lnTo>
                    <a:lnTo>
                      <a:pt x="210" y="12"/>
                    </a:lnTo>
                    <a:lnTo>
                      <a:pt x="238" y="16"/>
                    </a:lnTo>
                    <a:lnTo>
                      <a:pt x="238" y="16"/>
                    </a:lnTo>
                    <a:lnTo>
                      <a:pt x="274" y="34"/>
                    </a:lnTo>
                    <a:lnTo>
                      <a:pt x="292" y="44"/>
                    </a:lnTo>
                    <a:lnTo>
                      <a:pt x="312" y="56"/>
                    </a:lnTo>
                    <a:lnTo>
                      <a:pt x="312" y="56"/>
                    </a:lnTo>
                    <a:lnTo>
                      <a:pt x="342" y="68"/>
                    </a:lnTo>
                    <a:lnTo>
                      <a:pt x="342" y="68"/>
                    </a:lnTo>
                    <a:lnTo>
                      <a:pt x="372" y="68"/>
                    </a:lnTo>
                    <a:lnTo>
                      <a:pt x="372" y="68"/>
                    </a:lnTo>
                    <a:lnTo>
                      <a:pt x="392" y="44"/>
                    </a:lnTo>
                    <a:lnTo>
                      <a:pt x="392" y="44"/>
                    </a:lnTo>
                    <a:lnTo>
                      <a:pt x="400" y="46"/>
                    </a:lnTo>
                    <a:lnTo>
                      <a:pt x="410" y="52"/>
                    </a:lnTo>
                    <a:lnTo>
                      <a:pt x="420" y="60"/>
                    </a:lnTo>
                    <a:lnTo>
                      <a:pt x="430" y="72"/>
                    </a:lnTo>
                    <a:lnTo>
                      <a:pt x="430" y="72"/>
                    </a:lnTo>
                    <a:lnTo>
                      <a:pt x="450" y="82"/>
                    </a:lnTo>
                    <a:lnTo>
                      <a:pt x="450" y="82"/>
                    </a:lnTo>
                    <a:lnTo>
                      <a:pt x="466" y="90"/>
                    </a:lnTo>
                    <a:lnTo>
                      <a:pt x="482" y="100"/>
                    </a:lnTo>
                    <a:lnTo>
                      <a:pt x="500" y="116"/>
                    </a:lnTo>
                    <a:lnTo>
                      <a:pt x="514" y="134"/>
                    </a:lnTo>
                    <a:lnTo>
                      <a:pt x="514" y="134"/>
                    </a:lnTo>
                    <a:lnTo>
                      <a:pt x="520" y="152"/>
                    </a:lnTo>
                    <a:lnTo>
                      <a:pt x="522" y="170"/>
                    </a:lnTo>
                    <a:lnTo>
                      <a:pt x="522" y="180"/>
                    </a:lnTo>
                    <a:lnTo>
                      <a:pt x="522" y="190"/>
                    </a:lnTo>
                    <a:lnTo>
                      <a:pt x="520" y="202"/>
                    </a:lnTo>
                    <a:lnTo>
                      <a:pt x="516" y="214"/>
                    </a:lnTo>
                    <a:lnTo>
                      <a:pt x="516" y="214"/>
                    </a:lnTo>
                    <a:lnTo>
                      <a:pt x="494" y="238"/>
                    </a:lnTo>
                    <a:lnTo>
                      <a:pt x="486" y="248"/>
                    </a:lnTo>
                    <a:lnTo>
                      <a:pt x="482" y="260"/>
                    </a:lnTo>
                    <a:lnTo>
                      <a:pt x="480" y="272"/>
                    </a:lnTo>
                    <a:lnTo>
                      <a:pt x="480" y="286"/>
                    </a:lnTo>
                    <a:lnTo>
                      <a:pt x="486" y="302"/>
                    </a:lnTo>
                    <a:lnTo>
                      <a:pt x="494" y="320"/>
                    </a:lnTo>
                    <a:lnTo>
                      <a:pt x="494" y="320"/>
                    </a:lnTo>
                    <a:lnTo>
                      <a:pt x="500" y="340"/>
                    </a:lnTo>
                    <a:lnTo>
                      <a:pt x="500" y="340"/>
                    </a:lnTo>
                    <a:lnTo>
                      <a:pt x="502" y="344"/>
                    </a:lnTo>
                    <a:lnTo>
                      <a:pt x="506" y="352"/>
                    </a:lnTo>
                    <a:lnTo>
                      <a:pt x="512" y="372"/>
                    </a:lnTo>
                    <a:lnTo>
                      <a:pt x="522" y="414"/>
                    </a:lnTo>
                    <a:lnTo>
                      <a:pt x="522" y="414"/>
                    </a:lnTo>
                    <a:lnTo>
                      <a:pt x="530" y="428"/>
                    </a:lnTo>
                    <a:lnTo>
                      <a:pt x="532" y="440"/>
                    </a:lnTo>
                    <a:lnTo>
                      <a:pt x="532" y="454"/>
                    </a:lnTo>
                    <a:lnTo>
                      <a:pt x="528" y="472"/>
                    </a:lnTo>
                    <a:lnTo>
                      <a:pt x="528" y="472"/>
                    </a:lnTo>
                    <a:lnTo>
                      <a:pt x="528" y="500"/>
                    </a:lnTo>
                    <a:lnTo>
                      <a:pt x="532" y="518"/>
                    </a:lnTo>
                    <a:lnTo>
                      <a:pt x="538" y="536"/>
                    </a:lnTo>
                    <a:lnTo>
                      <a:pt x="538" y="536"/>
                    </a:lnTo>
                    <a:lnTo>
                      <a:pt x="426" y="540"/>
                    </a:lnTo>
                    <a:lnTo>
                      <a:pt x="426" y="540"/>
                    </a:lnTo>
                    <a:lnTo>
                      <a:pt x="424" y="544"/>
                    </a:lnTo>
                    <a:lnTo>
                      <a:pt x="424" y="548"/>
                    </a:lnTo>
                    <a:lnTo>
                      <a:pt x="428" y="558"/>
                    </a:lnTo>
                    <a:lnTo>
                      <a:pt x="438" y="570"/>
                    </a:lnTo>
                    <a:lnTo>
                      <a:pt x="446" y="580"/>
                    </a:lnTo>
                    <a:lnTo>
                      <a:pt x="446" y="580"/>
                    </a:lnTo>
                    <a:lnTo>
                      <a:pt x="442" y="598"/>
                    </a:lnTo>
                    <a:lnTo>
                      <a:pt x="442" y="598"/>
                    </a:lnTo>
                    <a:lnTo>
                      <a:pt x="436" y="598"/>
                    </a:lnTo>
                    <a:lnTo>
                      <a:pt x="428" y="594"/>
                    </a:lnTo>
                    <a:lnTo>
                      <a:pt x="416" y="584"/>
                    </a:lnTo>
                    <a:lnTo>
                      <a:pt x="402" y="568"/>
                    </a:lnTo>
                    <a:lnTo>
                      <a:pt x="402" y="568"/>
                    </a:lnTo>
                    <a:lnTo>
                      <a:pt x="368" y="566"/>
                    </a:lnTo>
                    <a:lnTo>
                      <a:pt x="368" y="566"/>
                    </a:lnTo>
                    <a:lnTo>
                      <a:pt x="350" y="594"/>
                    </a:lnTo>
                    <a:lnTo>
                      <a:pt x="350" y="594"/>
                    </a:lnTo>
                    <a:lnTo>
                      <a:pt x="348" y="604"/>
                    </a:lnTo>
                    <a:lnTo>
                      <a:pt x="346" y="616"/>
                    </a:lnTo>
                    <a:lnTo>
                      <a:pt x="340" y="628"/>
                    </a:lnTo>
                    <a:lnTo>
                      <a:pt x="336" y="634"/>
                    </a:lnTo>
                    <a:lnTo>
                      <a:pt x="332" y="638"/>
                    </a:lnTo>
                    <a:lnTo>
                      <a:pt x="332" y="638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4" name="Freeform 18"/>
              <p:cNvSpPr>
                <a:spLocks/>
              </p:cNvSpPr>
              <p:nvPr/>
            </p:nvSpPr>
            <p:spPr bwMode="auto">
              <a:xfrm>
                <a:off x="6357938" y="4597400"/>
                <a:ext cx="739775" cy="1057275"/>
              </a:xfrm>
              <a:custGeom>
                <a:avLst/>
                <a:gdLst>
                  <a:gd name="T0" fmla="*/ 112 w 466"/>
                  <a:gd name="T1" fmla="*/ 660 h 666"/>
                  <a:gd name="T2" fmla="*/ 94 w 466"/>
                  <a:gd name="T3" fmla="*/ 656 h 666"/>
                  <a:gd name="T4" fmla="*/ 134 w 466"/>
                  <a:gd name="T5" fmla="*/ 598 h 666"/>
                  <a:gd name="T6" fmla="*/ 128 w 466"/>
                  <a:gd name="T7" fmla="*/ 566 h 666"/>
                  <a:gd name="T8" fmla="*/ 104 w 466"/>
                  <a:gd name="T9" fmla="*/ 568 h 666"/>
                  <a:gd name="T10" fmla="*/ 88 w 466"/>
                  <a:gd name="T11" fmla="*/ 576 h 666"/>
                  <a:gd name="T12" fmla="*/ 48 w 466"/>
                  <a:gd name="T13" fmla="*/ 536 h 666"/>
                  <a:gd name="T14" fmla="*/ 52 w 466"/>
                  <a:gd name="T15" fmla="*/ 494 h 666"/>
                  <a:gd name="T16" fmla="*/ 52 w 466"/>
                  <a:gd name="T17" fmla="*/ 456 h 666"/>
                  <a:gd name="T18" fmla="*/ 42 w 466"/>
                  <a:gd name="T19" fmla="*/ 446 h 666"/>
                  <a:gd name="T20" fmla="*/ 30 w 466"/>
                  <a:gd name="T21" fmla="*/ 398 h 666"/>
                  <a:gd name="T22" fmla="*/ 16 w 466"/>
                  <a:gd name="T23" fmla="*/ 356 h 666"/>
                  <a:gd name="T24" fmla="*/ 2 w 466"/>
                  <a:gd name="T25" fmla="*/ 316 h 666"/>
                  <a:gd name="T26" fmla="*/ 6 w 466"/>
                  <a:gd name="T27" fmla="*/ 292 h 666"/>
                  <a:gd name="T28" fmla="*/ 16 w 466"/>
                  <a:gd name="T29" fmla="*/ 280 h 666"/>
                  <a:gd name="T30" fmla="*/ 42 w 466"/>
                  <a:gd name="T31" fmla="*/ 240 h 666"/>
                  <a:gd name="T32" fmla="*/ 42 w 466"/>
                  <a:gd name="T33" fmla="*/ 188 h 666"/>
                  <a:gd name="T34" fmla="*/ 22 w 466"/>
                  <a:gd name="T35" fmla="*/ 146 h 666"/>
                  <a:gd name="T36" fmla="*/ 46 w 466"/>
                  <a:gd name="T37" fmla="*/ 126 h 666"/>
                  <a:gd name="T38" fmla="*/ 78 w 466"/>
                  <a:gd name="T39" fmla="*/ 116 h 666"/>
                  <a:gd name="T40" fmla="*/ 88 w 466"/>
                  <a:gd name="T41" fmla="*/ 114 h 666"/>
                  <a:gd name="T42" fmla="*/ 102 w 466"/>
                  <a:gd name="T43" fmla="*/ 98 h 666"/>
                  <a:gd name="T44" fmla="*/ 160 w 466"/>
                  <a:gd name="T45" fmla="*/ 60 h 666"/>
                  <a:gd name="T46" fmla="*/ 176 w 466"/>
                  <a:gd name="T47" fmla="*/ 46 h 666"/>
                  <a:gd name="T48" fmla="*/ 226 w 466"/>
                  <a:gd name="T49" fmla="*/ 32 h 666"/>
                  <a:gd name="T50" fmla="*/ 250 w 466"/>
                  <a:gd name="T51" fmla="*/ 22 h 666"/>
                  <a:gd name="T52" fmla="*/ 260 w 466"/>
                  <a:gd name="T53" fmla="*/ 2 h 666"/>
                  <a:gd name="T54" fmla="*/ 284 w 466"/>
                  <a:gd name="T55" fmla="*/ 0 h 666"/>
                  <a:gd name="T56" fmla="*/ 292 w 466"/>
                  <a:gd name="T57" fmla="*/ 52 h 666"/>
                  <a:gd name="T58" fmla="*/ 314 w 466"/>
                  <a:gd name="T59" fmla="*/ 56 h 666"/>
                  <a:gd name="T60" fmla="*/ 326 w 466"/>
                  <a:gd name="T61" fmla="*/ 34 h 666"/>
                  <a:gd name="T62" fmla="*/ 334 w 466"/>
                  <a:gd name="T63" fmla="*/ 14 h 666"/>
                  <a:gd name="T64" fmla="*/ 344 w 466"/>
                  <a:gd name="T65" fmla="*/ 36 h 666"/>
                  <a:gd name="T66" fmla="*/ 362 w 466"/>
                  <a:gd name="T67" fmla="*/ 50 h 666"/>
                  <a:gd name="T68" fmla="*/ 384 w 466"/>
                  <a:gd name="T69" fmla="*/ 54 h 666"/>
                  <a:gd name="T70" fmla="*/ 424 w 466"/>
                  <a:gd name="T71" fmla="*/ 42 h 666"/>
                  <a:gd name="T72" fmla="*/ 442 w 466"/>
                  <a:gd name="T73" fmla="*/ 42 h 666"/>
                  <a:gd name="T74" fmla="*/ 422 w 466"/>
                  <a:gd name="T75" fmla="*/ 66 h 666"/>
                  <a:gd name="T76" fmla="*/ 414 w 466"/>
                  <a:gd name="T77" fmla="*/ 88 h 666"/>
                  <a:gd name="T78" fmla="*/ 428 w 466"/>
                  <a:gd name="T79" fmla="*/ 112 h 666"/>
                  <a:gd name="T80" fmla="*/ 466 w 466"/>
                  <a:gd name="T81" fmla="*/ 168 h 666"/>
                  <a:gd name="T82" fmla="*/ 464 w 466"/>
                  <a:gd name="T83" fmla="*/ 192 h 666"/>
                  <a:gd name="T84" fmla="*/ 450 w 466"/>
                  <a:gd name="T85" fmla="*/ 218 h 666"/>
                  <a:gd name="T86" fmla="*/ 430 w 466"/>
                  <a:gd name="T87" fmla="*/ 236 h 666"/>
                  <a:gd name="T88" fmla="*/ 396 w 466"/>
                  <a:gd name="T89" fmla="*/ 244 h 666"/>
                  <a:gd name="T90" fmla="*/ 376 w 466"/>
                  <a:gd name="T91" fmla="*/ 250 h 666"/>
                  <a:gd name="T92" fmla="*/ 348 w 466"/>
                  <a:gd name="T93" fmla="*/ 276 h 666"/>
                  <a:gd name="T94" fmla="*/ 348 w 466"/>
                  <a:gd name="T95" fmla="*/ 304 h 666"/>
                  <a:gd name="T96" fmla="*/ 354 w 466"/>
                  <a:gd name="T97" fmla="*/ 332 h 666"/>
                  <a:gd name="T98" fmla="*/ 328 w 466"/>
                  <a:gd name="T99" fmla="*/ 366 h 666"/>
                  <a:gd name="T100" fmla="*/ 302 w 466"/>
                  <a:gd name="T101" fmla="*/ 386 h 666"/>
                  <a:gd name="T102" fmla="*/ 296 w 466"/>
                  <a:gd name="T103" fmla="*/ 408 h 666"/>
                  <a:gd name="T104" fmla="*/ 292 w 466"/>
                  <a:gd name="T105" fmla="*/ 468 h 666"/>
                  <a:gd name="T106" fmla="*/ 270 w 466"/>
                  <a:gd name="T107" fmla="*/ 490 h 666"/>
                  <a:gd name="T108" fmla="*/ 264 w 466"/>
                  <a:gd name="T109" fmla="*/ 522 h 666"/>
                  <a:gd name="T110" fmla="*/ 266 w 466"/>
                  <a:gd name="T111" fmla="*/ 546 h 666"/>
                  <a:gd name="T112" fmla="*/ 254 w 466"/>
                  <a:gd name="T113" fmla="*/ 596 h 666"/>
                  <a:gd name="T114" fmla="*/ 260 w 466"/>
                  <a:gd name="T115" fmla="*/ 630 h 666"/>
                  <a:gd name="T116" fmla="*/ 224 w 466"/>
                  <a:gd name="T117" fmla="*/ 650 h 666"/>
                  <a:gd name="T118" fmla="*/ 196 w 466"/>
                  <a:gd name="T119" fmla="*/ 636 h 666"/>
                  <a:gd name="T120" fmla="*/ 168 w 466"/>
                  <a:gd name="T121" fmla="*/ 646 h 666"/>
                  <a:gd name="T122" fmla="*/ 134 w 466"/>
                  <a:gd name="T123" fmla="*/ 660 h 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66" h="666">
                    <a:moveTo>
                      <a:pt x="118" y="666"/>
                    </a:moveTo>
                    <a:lnTo>
                      <a:pt x="118" y="666"/>
                    </a:lnTo>
                    <a:lnTo>
                      <a:pt x="112" y="660"/>
                    </a:lnTo>
                    <a:lnTo>
                      <a:pt x="106" y="658"/>
                    </a:lnTo>
                    <a:lnTo>
                      <a:pt x="94" y="656"/>
                    </a:lnTo>
                    <a:lnTo>
                      <a:pt x="94" y="656"/>
                    </a:lnTo>
                    <a:lnTo>
                      <a:pt x="94" y="650"/>
                    </a:lnTo>
                    <a:lnTo>
                      <a:pt x="94" y="650"/>
                    </a:lnTo>
                    <a:lnTo>
                      <a:pt x="134" y="598"/>
                    </a:lnTo>
                    <a:lnTo>
                      <a:pt x="134" y="598"/>
                    </a:lnTo>
                    <a:lnTo>
                      <a:pt x="132" y="578"/>
                    </a:lnTo>
                    <a:lnTo>
                      <a:pt x="128" y="566"/>
                    </a:lnTo>
                    <a:lnTo>
                      <a:pt x="128" y="566"/>
                    </a:lnTo>
                    <a:lnTo>
                      <a:pt x="114" y="566"/>
                    </a:lnTo>
                    <a:lnTo>
                      <a:pt x="104" y="568"/>
                    </a:lnTo>
                    <a:lnTo>
                      <a:pt x="96" y="572"/>
                    </a:lnTo>
                    <a:lnTo>
                      <a:pt x="88" y="576"/>
                    </a:lnTo>
                    <a:lnTo>
                      <a:pt x="88" y="576"/>
                    </a:lnTo>
                    <a:lnTo>
                      <a:pt x="60" y="576"/>
                    </a:lnTo>
                    <a:lnTo>
                      <a:pt x="60" y="576"/>
                    </a:lnTo>
                    <a:lnTo>
                      <a:pt x="48" y="536"/>
                    </a:lnTo>
                    <a:lnTo>
                      <a:pt x="48" y="536"/>
                    </a:lnTo>
                    <a:lnTo>
                      <a:pt x="50" y="514"/>
                    </a:lnTo>
                    <a:lnTo>
                      <a:pt x="52" y="494"/>
                    </a:lnTo>
                    <a:lnTo>
                      <a:pt x="54" y="474"/>
                    </a:lnTo>
                    <a:lnTo>
                      <a:pt x="52" y="466"/>
                    </a:lnTo>
                    <a:lnTo>
                      <a:pt x="52" y="456"/>
                    </a:lnTo>
                    <a:lnTo>
                      <a:pt x="52" y="456"/>
                    </a:lnTo>
                    <a:lnTo>
                      <a:pt x="42" y="446"/>
                    </a:lnTo>
                    <a:lnTo>
                      <a:pt x="42" y="446"/>
                    </a:lnTo>
                    <a:lnTo>
                      <a:pt x="40" y="434"/>
                    </a:lnTo>
                    <a:lnTo>
                      <a:pt x="38" y="422"/>
                    </a:lnTo>
                    <a:lnTo>
                      <a:pt x="30" y="398"/>
                    </a:lnTo>
                    <a:lnTo>
                      <a:pt x="22" y="376"/>
                    </a:lnTo>
                    <a:lnTo>
                      <a:pt x="16" y="356"/>
                    </a:lnTo>
                    <a:lnTo>
                      <a:pt x="16" y="356"/>
                    </a:lnTo>
                    <a:lnTo>
                      <a:pt x="6" y="334"/>
                    </a:lnTo>
                    <a:lnTo>
                      <a:pt x="4" y="326"/>
                    </a:lnTo>
                    <a:lnTo>
                      <a:pt x="2" y="316"/>
                    </a:lnTo>
                    <a:lnTo>
                      <a:pt x="0" y="308"/>
                    </a:lnTo>
                    <a:lnTo>
                      <a:pt x="2" y="300"/>
                    </a:lnTo>
                    <a:lnTo>
                      <a:pt x="6" y="292"/>
                    </a:lnTo>
                    <a:lnTo>
                      <a:pt x="12" y="282"/>
                    </a:lnTo>
                    <a:lnTo>
                      <a:pt x="12" y="282"/>
                    </a:lnTo>
                    <a:lnTo>
                      <a:pt x="16" y="280"/>
                    </a:lnTo>
                    <a:lnTo>
                      <a:pt x="20" y="276"/>
                    </a:lnTo>
                    <a:lnTo>
                      <a:pt x="30" y="264"/>
                    </a:lnTo>
                    <a:lnTo>
                      <a:pt x="42" y="240"/>
                    </a:lnTo>
                    <a:lnTo>
                      <a:pt x="42" y="240"/>
                    </a:lnTo>
                    <a:lnTo>
                      <a:pt x="42" y="188"/>
                    </a:lnTo>
                    <a:lnTo>
                      <a:pt x="42" y="188"/>
                    </a:lnTo>
                    <a:lnTo>
                      <a:pt x="30" y="156"/>
                    </a:lnTo>
                    <a:lnTo>
                      <a:pt x="30" y="156"/>
                    </a:lnTo>
                    <a:lnTo>
                      <a:pt x="22" y="146"/>
                    </a:lnTo>
                    <a:lnTo>
                      <a:pt x="22" y="146"/>
                    </a:lnTo>
                    <a:lnTo>
                      <a:pt x="46" y="126"/>
                    </a:lnTo>
                    <a:lnTo>
                      <a:pt x="46" y="126"/>
                    </a:lnTo>
                    <a:lnTo>
                      <a:pt x="62" y="122"/>
                    </a:lnTo>
                    <a:lnTo>
                      <a:pt x="74" y="118"/>
                    </a:lnTo>
                    <a:lnTo>
                      <a:pt x="78" y="116"/>
                    </a:lnTo>
                    <a:lnTo>
                      <a:pt x="80" y="114"/>
                    </a:lnTo>
                    <a:lnTo>
                      <a:pt x="80" y="114"/>
                    </a:lnTo>
                    <a:lnTo>
                      <a:pt x="88" y="114"/>
                    </a:lnTo>
                    <a:lnTo>
                      <a:pt x="88" y="114"/>
                    </a:lnTo>
                    <a:lnTo>
                      <a:pt x="94" y="106"/>
                    </a:lnTo>
                    <a:lnTo>
                      <a:pt x="102" y="98"/>
                    </a:lnTo>
                    <a:lnTo>
                      <a:pt x="122" y="84"/>
                    </a:lnTo>
                    <a:lnTo>
                      <a:pt x="142" y="72"/>
                    </a:lnTo>
                    <a:lnTo>
                      <a:pt x="160" y="60"/>
                    </a:lnTo>
                    <a:lnTo>
                      <a:pt x="160" y="60"/>
                    </a:lnTo>
                    <a:lnTo>
                      <a:pt x="168" y="52"/>
                    </a:lnTo>
                    <a:lnTo>
                      <a:pt x="176" y="46"/>
                    </a:lnTo>
                    <a:lnTo>
                      <a:pt x="188" y="42"/>
                    </a:lnTo>
                    <a:lnTo>
                      <a:pt x="200" y="38"/>
                    </a:lnTo>
                    <a:lnTo>
                      <a:pt x="226" y="32"/>
                    </a:lnTo>
                    <a:lnTo>
                      <a:pt x="238" y="28"/>
                    </a:lnTo>
                    <a:lnTo>
                      <a:pt x="250" y="22"/>
                    </a:lnTo>
                    <a:lnTo>
                      <a:pt x="250" y="22"/>
                    </a:lnTo>
                    <a:lnTo>
                      <a:pt x="256" y="8"/>
                    </a:lnTo>
                    <a:lnTo>
                      <a:pt x="258" y="4"/>
                    </a:lnTo>
                    <a:lnTo>
                      <a:pt x="260" y="2"/>
                    </a:lnTo>
                    <a:lnTo>
                      <a:pt x="270" y="0"/>
                    </a:lnTo>
                    <a:lnTo>
                      <a:pt x="284" y="0"/>
                    </a:lnTo>
                    <a:lnTo>
                      <a:pt x="284" y="0"/>
                    </a:lnTo>
                    <a:lnTo>
                      <a:pt x="286" y="48"/>
                    </a:lnTo>
                    <a:lnTo>
                      <a:pt x="286" y="48"/>
                    </a:lnTo>
                    <a:lnTo>
                      <a:pt x="292" y="52"/>
                    </a:lnTo>
                    <a:lnTo>
                      <a:pt x="298" y="54"/>
                    </a:lnTo>
                    <a:lnTo>
                      <a:pt x="314" y="56"/>
                    </a:lnTo>
                    <a:lnTo>
                      <a:pt x="314" y="56"/>
                    </a:lnTo>
                    <a:lnTo>
                      <a:pt x="320" y="50"/>
                    </a:lnTo>
                    <a:lnTo>
                      <a:pt x="322" y="44"/>
                    </a:lnTo>
                    <a:lnTo>
                      <a:pt x="326" y="34"/>
                    </a:lnTo>
                    <a:lnTo>
                      <a:pt x="330" y="22"/>
                    </a:lnTo>
                    <a:lnTo>
                      <a:pt x="332" y="18"/>
                    </a:lnTo>
                    <a:lnTo>
                      <a:pt x="334" y="14"/>
                    </a:lnTo>
                    <a:lnTo>
                      <a:pt x="334" y="14"/>
                    </a:lnTo>
                    <a:lnTo>
                      <a:pt x="338" y="24"/>
                    </a:lnTo>
                    <a:lnTo>
                      <a:pt x="344" y="36"/>
                    </a:lnTo>
                    <a:lnTo>
                      <a:pt x="350" y="42"/>
                    </a:lnTo>
                    <a:lnTo>
                      <a:pt x="356" y="46"/>
                    </a:lnTo>
                    <a:lnTo>
                      <a:pt x="362" y="50"/>
                    </a:lnTo>
                    <a:lnTo>
                      <a:pt x="370" y="54"/>
                    </a:lnTo>
                    <a:lnTo>
                      <a:pt x="370" y="54"/>
                    </a:lnTo>
                    <a:lnTo>
                      <a:pt x="384" y="54"/>
                    </a:lnTo>
                    <a:lnTo>
                      <a:pt x="396" y="52"/>
                    </a:lnTo>
                    <a:lnTo>
                      <a:pt x="410" y="48"/>
                    </a:lnTo>
                    <a:lnTo>
                      <a:pt x="424" y="42"/>
                    </a:lnTo>
                    <a:lnTo>
                      <a:pt x="424" y="42"/>
                    </a:lnTo>
                    <a:lnTo>
                      <a:pt x="442" y="42"/>
                    </a:lnTo>
                    <a:lnTo>
                      <a:pt x="442" y="42"/>
                    </a:lnTo>
                    <a:lnTo>
                      <a:pt x="438" y="48"/>
                    </a:lnTo>
                    <a:lnTo>
                      <a:pt x="432" y="54"/>
                    </a:lnTo>
                    <a:lnTo>
                      <a:pt x="422" y="66"/>
                    </a:lnTo>
                    <a:lnTo>
                      <a:pt x="418" y="74"/>
                    </a:lnTo>
                    <a:lnTo>
                      <a:pt x="414" y="80"/>
                    </a:lnTo>
                    <a:lnTo>
                      <a:pt x="414" y="88"/>
                    </a:lnTo>
                    <a:lnTo>
                      <a:pt x="414" y="96"/>
                    </a:lnTo>
                    <a:lnTo>
                      <a:pt x="414" y="96"/>
                    </a:lnTo>
                    <a:lnTo>
                      <a:pt x="428" y="112"/>
                    </a:lnTo>
                    <a:lnTo>
                      <a:pt x="440" y="128"/>
                    </a:lnTo>
                    <a:lnTo>
                      <a:pt x="452" y="146"/>
                    </a:lnTo>
                    <a:lnTo>
                      <a:pt x="466" y="168"/>
                    </a:lnTo>
                    <a:lnTo>
                      <a:pt x="466" y="168"/>
                    </a:lnTo>
                    <a:lnTo>
                      <a:pt x="464" y="192"/>
                    </a:lnTo>
                    <a:lnTo>
                      <a:pt x="464" y="192"/>
                    </a:lnTo>
                    <a:lnTo>
                      <a:pt x="460" y="196"/>
                    </a:lnTo>
                    <a:lnTo>
                      <a:pt x="456" y="202"/>
                    </a:lnTo>
                    <a:lnTo>
                      <a:pt x="450" y="218"/>
                    </a:lnTo>
                    <a:lnTo>
                      <a:pt x="450" y="218"/>
                    </a:lnTo>
                    <a:lnTo>
                      <a:pt x="440" y="228"/>
                    </a:lnTo>
                    <a:lnTo>
                      <a:pt x="430" y="236"/>
                    </a:lnTo>
                    <a:lnTo>
                      <a:pt x="422" y="240"/>
                    </a:lnTo>
                    <a:lnTo>
                      <a:pt x="414" y="242"/>
                    </a:lnTo>
                    <a:lnTo>
                      <a:pt x="396" y="244"/>
                    </a:lnTo>
                    <a:lnTo>
                      <a:pt x="386" y="246"/>
                    </a:lnTo>
                    <a:lnTo>
                      <a:pt x="376" y="250"/>
                    </a:lnTo>
                    <a:lnTo>
                      <a:pt x="376" y="250"/>
                    </a:lnTo>
                    <a:lnTo>
                      <a:pt x="360" y="262"/>
                    </a:lnTo>
                    <a:lnTo>
                      <a:pt x="352" y="272"/>
                    </a:lnTo>
                    <a:lnTo>
                      <a:pt x="348" y="276"/>
                    </a:lnTo>
                    <a:lnTo>
                      <a:pt x="348" y="282"/>
                    </a:lnTo>
                    <a:lnTo>
                      <a:pt x="348" y="304"/>
                    </a:lnTo>
                    <a:lnTo>
                      <a:pt x="348" y="304"/>
                    </a:lnTo>
                    <a:lnTo>
                      <a:pt x="354" y="312"/>
                    </a:lnTo>
                    <a:lnTo>
                      <a:pt x="356" y="322"/>
                    </a:lnTo>
                    <a:lnTo>
                      <a:pt x="354" y="332"/>
                    </a:lnTo>
                    <a:lnTo>
                      <a:pt x="350" y="344"/>
                    </a:lnTo>
                    <a:lnTo>
                      <a:pt x="350" y="344"/>
                    </a:lnTo>
                    <a:lnTo>
                      <a:pt x="328" y="366"/>
                    </a:lnTo>
                    <a:lnTo>
                      <a:pt x="328" y="366"/>
                    </a:lnTo>
                    <a:lnTo>
                      <a:pt x="308" y="382"/>
                    </a:lnTo>
                    <a:lnTo>
                      <a:pt x="302" y="386"/>
                    </a:lnTo>
                    <a:lnTo>
                      <a:pt x="298" y="392"/>
                    </a:lnTo>
                    <a:lnTo>
                      <a:pt x="296" y="400"/>
                    </a:lnTo>
                    <a:lnTo>
                      <a:pt x="296" y="408"/>
                    </a:lnTo>
                    <a:lnTo>
                      <a:pt x="300" y="440"/>
                    </a:lnTo>
                    <a:lnTo>
                      <a:pt x="300" y="440"/>
                    </a:lnTo>
                    <a:lnTo>
                      <a:pt x="292" y="468"/>
                    </a:lnTo>
                    <a:lnTo>
                      <a:pt x="292" y="468"/>
                    </a:lnTo>
                    <a:lnTo>
                      <a:pt x="278" y="480"/>
                    </a:lnTo>
                    <a:lnTo>
                      <a:pt x="270" y="490"/>
                    </a:lnTo>
                    <a:lnTo>
                      <a:pt x="266" y="496"/>
                    </a:lnTo>
                    <a:lnTo>
                      <a:pt x="264" y="502"/>
                    </a:lnTo>
                    <a:lnTo>
                      <a:pt x="264" y="522"/>
                    </a:lnTo>
                    <a:lnTo>
                      <a:pt x="264" y="522"/>
                    </a:lnTo>
                    <a:lnTo>
                      <a:pt x="266" y="546"/>
                    </a:lnTo>
                    <a:lnTo>
                      <a:pt x="266" y="546"/>
                    </a:lnTo>
                    <a:lnTo>
                      <a:pt x="262" y="560"/>
                    </a:lnTo>
                    <a:lnTo>
                      <a:pt x="256" y="576"/>
                    </a:lnTo>
                    <a:lnTo>
                      <a:pt x="254" y="596"/>
                    </a:lnTo>
                    <a:lnTo>
                      <a:pt x="254" y="614"/>
                    </a:lnTo>
                    <a:lnTo>
                      <a:pt x="254" y="614"/>
                    </a:lnTo>
                    <a:lnTo>
                      <a:pt x="260" y="630"/>
                    </a:lnTo>
                    <a:lnTo>
                      <a:pt x="260" y="630"/>
                    </a:lnTo>
                    <a:lnTo>
                      <a:pt x="224" y="650"/>
                    </a:lnTo>
                    <a:lnTo>
                      <a:pt x="224" y="650"/>
                    </a:lnTo>
                    <a:lnTo>
                      <a:pt x="216" y="642"/>
                    </a:lnTo>
                    <a:lnTo>
                      <a:pt x="206" y="638"/>
                    </a:lnTo>
                    <a:lnTo>
                      <a:pt x="196" y="636"/>
                    </a:lnTo>
                    <a:lnTo>
                      <a:pt x="188" y="638"/>
                    </a:lnTo>
                    <a:lnTo>
                      <a:pt x="178" y="642"/>
                    </a:lnTo>
                    <a:lnTo>
                      <a:pt x="168" y="646"/>
                    </a:lnTo>
                    <a:lnTo>
                      <a:pt x="148" y="654"/>
                    </a:lnTo>
                    <a:lnTo>
                      <a:pt x="148" y="654"/>
                    </a:lnTo>
                    <a:lnTo>
                      <a:pt x="134" y="660"/>
                    </a:lnTo>
                    <a:lnTo>
                      <a:pt x="118" y="666"/>
                    </a:lnTo>
                    <a:lnTo>
                      <a:pt x="118" y="666"/>
                    </a:lnTo>
                    <a:close/>
                  </a:path>
                </a:pathLst>
              </a:custGeom>
              <a:solidFill>
                <a:srgbClr val="3DB39E">
                  <a:alpha val="40000"/>
                </a:srgbClr>
              </a:solid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5" name="Freeform 19"/>
              <p:cNvSpPr>
                <a:spLocks/>
              </p:cNvSpPr>
              <p:nvPr/>
            </p:nvSpPr>
            <p:spPr bwMode="auto">
              <a:xfrm>
                <a:off x="3817938" y="3927475"/>
                <a:ext cx="1543050" cy="1517650"/>
              </a:xfrm>
              <a:custGeom>
                <a:avLst/>
                <a:gdLst>
                  <a:gd name="T0" fmla="*/ 392 w 972"/>
                  <a:gd name="T1" fmla="*/ 934 h 956"/>
                  <a:gd name="T2" fmla="*/ 354 w 972"/>
                  <a:gd name="T3" fmla="*/ 888 h 956"/>
                  <a:gd name="T4" fmla="*/ 366 w 972"/>
                  <a:gd name="T5" fmla="*/ 840 h 956"/>
                  <a:gd name="T6" fmla="*/ 324 w 972"/>
                  <a:gd name="T7" fmla="*/ 780 h 956"/>
                  <a:gd name="T8" fmla="*/ 290 w 972"/>
                  <a:gd name="T9" fmla="*/ 722 h 956"/>
                  <a:gd name="T10" fmla="*/ 248 w 972"/>
                  <a:gd name="T11" fmla="*/ 712 h 956"/>
                  <a:gd name="T12" fmla="*/ 192 w 972"/>
                  <a:gd name="T13" fmla="*/ 608 h 956"/>
                  <a:gd name="T14" fmla="*/ 160 w 972"/>
                  <a:gd name="T15" fmla="*/ 662 h 956"/>
                  <a:gd name="T16" fmla="*/ 140 w 972"/>
                  <a:gd name="T17" fmla="*/ 634 h 956"/>
                  <a:gd name="T18" fmla="*/ 138 w 972"/>
                  <a:gd name="T19" fmla="*/ 590 h 956"/>
                  <a:gd name="T20" fmla="*/ 130 w 972"/>
                  <a:gd name="T21" fmla="*/ 500 h 956"/>
                  <a:gd name="T22" fmla="*/ 150 w 972"/>
                  <a:gd name="T23" fmla="*/ 442 h 956"/>
                  <a:gd name="T24" fmla="*/ 110 w 972"/>
                  <a:gd name="T25" fmla="*/ 312 h 956"/>
                  <a:gd name="T26" fmla="*/ 50 w 972"/>
                  <a:gd name="T27" fmla="*/ 222 h 956"/>
                  <a:gd name="T28" fmla="*/ 6 w 972"/>
                  <a:gd name="T29" fmla="*/ 178 h 956"/>
                  <a:gd name="T30" fmla="*/ 2 w 972"/>
                  <a:gd name="T31" fmla="*/ 134 h 956"/>
                  <a:gd name="T32" fmla="*/ 26 w 972"/>
                  <a:gd name="T33" fmla="*/ 80 h 956"/>
                  <a:gd name="T34" fmla="*/ 74 w 972"/>
                  <a:gd name="T35" fmla="*/ 24 h 956"/>
                  <a:gd name="T36" fmla="*/ 112 w 972"/>
                  <a:gd name="T37" fmla="*/ 64 h 956"/>
                  <a:gd name="T38" fmla="*/ 166 w 972"/>
                  <a:gd name="T39" fmla="*/ 152 h 956"/>
                  <a:gd name="T40" fmla="*/ 200 w 972"/>
                  <a:gd name="T41" fmla="*/ 172 h 956"/>
                  <a:gd name="T42" fmla="*/ 236 w 972"/>
                  <a:gd name="T43" fmla="*/ 158 h 956"/>
                  <a:gd name="T44" fmla="*/ 250 w 972"/>
                  <a:gd name="T45" fmla="*/ 170 h 956"/>
                  <a:gd name="T46" fmla="*/ 290 w 972"/>
                  <a:gd name="T47" fmla="*/ 188 h 956"/>
                  <a:gd name="T48" fmla="*/ 374 w 972"/>
                  <a:gd name="T49" fmla="*/ 166 h 956"/>
                  <a:gd name="T50" fmla="*/ 378 w 972"/>
                  <a:gd name="T51" fmla="*/ 128 h 956"/>
                  <a:gd name="T52" fmla="*/ 370 w 972"/>
                  <a:gd name="T53" fmla="*/ 66 h 956"/>
                  <a:gd name="T54" fmla="*/ 412 w 972"/>
                  <a:gd name="T55" fmla="*/ 100 h 956"/>
                  <a:gd name="T56" fmla="*/ 468 w 972"/>
                  <a:gd name="T57" fmla="*/ 100 h 956"/>
                  <a:gd name="T58" fmla="*/ 472 w 972"/>
                  <a:gd name="T59" fmla="*/ 30 h 956"/>
                  <a:gd name="T60" fmla="*/ 516 w 972"/>
                  <a:gd name="T61" fmla="*/ 0 h 956"/>
                  <a:gd name="T62" fmla="*/ 562 w 972"/>
                  <a:gd name="T63" fmla="*/ 50 h 956"/>
                  <a:gd name="T64" fmla="*/ 628 w 972"/>
                  <a:gd name="T65" fmla="*/ 98 h 956"/>
                  <a:gd name="T66" fmla="*/ 656 w 972"/>
                  <a:gd name="T67" fmla="*/ 150 h 956"/>
                  <a:gd name="T68" fmla="*/ 764 w 972"/>
                  <a:gd name="T69" fmla="*/ 184 h 956"/>
                  <a:gd name="T70" fmla="*/ 812 w 972"/>
                  <a:gd name="T71" fmla="*/ 168 h 956"/>
                  <a:gd name="T72" fmla="*/ 932 w 972"/>
                  <a:gd name="T73" fmla="*/ 208 h 956"/>
                  <a:gd name="T74" fmla="*/ 972 w 972"/>
                  <a:gd name="T75" fmla="*/ 278 h 956"/>
                  <a:gd name="T76" fmla="*/ 908 w 972"/>
                  <a:gd name="T77" fmla="*/ 388 h 956"/>
                  <a:gd name="T78" fmla="*/ 840 w 972"/>
                  <a:gd name="T79" fmla="*/ 418 h 956"/>
                  <a:gd name="T80" fmla="*/ 788 w 972"/>
                  <a:gd name="T81" fmla="*/ 376 h 956"/>
                  <a:gd name="T82" fmla="*/ 764 w 972"/>
                  <a:gd name="T83" fmla="*/ 422 h 956"/>
                  <a:gd name="T84" fmla="*/ 772 w 972"/>
                  <a:gd name="T85" fmla="*/ 478 h 956"/>
                  <a:gd name="T86" fmla="*/ 784 w 972"/>
                  <a:gd name="T87" fmla="*/ 564 h 956"/>
                  <a:gd name="T88" fmla="*/ 810 w 972"/>
                  <a:gd name="T89" fmla="*/ 602 h 956"/>
                  <a:gd name="T90" fmla="*/ 780 w 972"/>
                  <a:gd name="T91" fmla="*/ 646 h 956"/>
                  <a:gd name="T92" fmla="*/ 788 w 972"/>
                  <a:gd name="T93" fmla="*/ 686 h 956"/>
                  <a:gd name="T94" fmla="*/ 848 w 972"/>
                  <a:gd name="T95" fmla="*/ 740 h 956"/>
                  <a:gd name="T96" fmla="*/ 796 w 972"/>
                  <a:gd name="T97" fmla="*/ 758 h 956"/>
                  <a:gd name="T98" fmla="*/ 756 w 972"/>
                  <a:gd name="T99" fmla="*/ 712 h 956"/>
                  <a:gd name="T100" fmla="*/ 716 w 972"/>
                  <a:gd name="T101" fmla="*/ 718 h 956"/>
                  <a:gd name="T102" fmla="*/ 662 w 972"/>
                  <a:gd name="T103" fmla="*/ 706 h 956"/>
                  <a:gd name="T104" fmla="*/ 630 w 972"/>
                  <a:gd name="T105" fmla="*/ 636 h 956"/>
                  <a:gd name="T106" fmla="*/ 578 w 972"/>
                  <a:gd name="T107" fmla="*/ 648 h 956"/>
                  <a:gd name="T108" fmla="*/ 550 w 972"/>
                  <a:gd name="T109" fmla="*/ 682 h 956"/>
                  <a:gd name="T110" fmla="*/ 558 w 972"/>
                  <a:gd name="T111" fmla="*/ 726 h 956"/>
                  <a:gd name="T112" fmla="*/ 558 w 972"/>
                  <a:gd name="T113" fmla="*/ 766 h 956"/>
                  <a:gd name="T114" fmla="*/ 500 w 972"/>
                  <a:gd name="T115" fmla="*/ 810 h 956"/>
                  <a:gd name="T116" fmla="*/ 522 w 972"/>
                  <a:gd name="T117" fmla="*/ 870 h 956"/>
                  <a:gd name="T118" fmla="*/ 522 w 972"/>
                  <a:gd name="T119" fmla="*/ 918 h 9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72" h="956">
                    <a:moveTo>
                      <a:pt x="432" y="956"/>
                    </a:moveTo>
                    <a:lnTo>
                      <a:pt x="432" y="956"/>
                    </a:lnTo>
                    <a:lnTo>
                      <a:pt x="422" y="952"/>
                    </a:lnTo>
                    <a:lnTo>
                      <a:pt x="422" y="952"/>
                    </a:lnTo>
                    <a:lnTo>
                      <a:pt x="406" y="942"/>
                    </a:lnTo>
                    <a:lnTo>
                      <a:pt x="392" y="934"/>
                    </a:lnTo>
                    <a:lnTo>
                      <a:pt x="380" y="928"/>
                    </a:lnTo>
                    <a:lnTo>
                      <a:pt x="368" y="920"/>
                    </a:lnTo>
                    <a:lnTo>
                      <a:pt x="368" y="920"/>
                    </a:lnTo>
                    <a:lnTo>
                      <a:pt x="354" y="904"/>
                    </a:lnTo>
                    <a:lnTo>
                      <a:pt x="354" y="904"/>
                    </a:lnTo>
                    <a:lnTo>
                      <a:pt x="354" y="888"/>
                    </a:lnTo>
                    <a:lnTo>
                      <a:pt x="354" y="888"/>
                    </a:lnTo>
                    <a:lnTo>
                      <a:pt x="362" y="878"/>
                    </a:lnTo>
                    <a:lnTo>
                      <a:pt x="368" y="866"/>
                    </a:lnTo>
                    <a:lnTo>
                      <a:pt x="370" y="858"/>
                    </a:lnTo>
                    <a:lnTo>
                      <a:pt x="368" y="848"/>
                    </a:lnTo>
                    <a:lnTo>
                      <a:pt x="366" y="840"/>
                    </a:lnTo>
                    <a:lnTo>
                      <a:pt x="362" y="832"/>
                    </a:lnTo>
                    <a:lnTo>
                      <a:pt x="350" y="816"/>
                    </a:lnTo>
                    <a:lnTo>
                      <a:pt x="350" y="816"/>
                    </a:lnTo>
                    <a:lnTo>
                      <a:pt x="342" y="808"/>
                    </a:lnTo>
                    <a:lnTo>
                      <a:pt x="336" y="798"/>
                    </a:lnTo>
                    <a:lnTo>
                      <a:pt x="324" y="780"/>
                    </a:lnTo>
                    <a:lnTo>
                      <a:pt x="316" y="764"/>
                    </a:lnTo>
                    <a:lnTo>
                      <a:pt x="306" y="750"/>
                    </a:lnTo>
                    <a:lnTo>
                      <a:pt x="306" y="750"/>
                    </a:lnTo>
                    <a:lnTo>
                      <a:pt x="298" y="730"/>
                    </a:lnTo>
                    <a:lnTo>
                      <a:pt x="294" y="726"/>
                    </a:lnTo>
                    <a:lnTo>
                      <a:pt x="290" y="722"/>
                    </a:lnTo>
                    <a:lnTo>
                      <a:pt x="286" y="720"/>
                    </a:lnTo>
                    <a:lnTo>
                      <a:pt x="282" y="720"/>
                    </a:lnTo>
                    <a:lnTo>
                      <a:pt x="266" y="720"/>
                    </a:lnTo>
                    <a:lnTo>
                      <a:pt x="266" y="720"/>
                    </a:lnTo>
                    <a:lnTo>
                      <a:pt x="248" y="712"/>
                    </a:lnTo>
                    <a:lnTo>
                      <a:pt x="248" y="712"/>
                    </a:lnTo>
                    <a:lnTo>
                      <a:pt x="224" y="678"/>
                    </a:lnTo>
                    <a:lnTo>
                      <a:pt x="224" y="678"/>
                    </a:lnTo>
                    <a:lnTo>
                      <a:pt x="206" y="626"/>
                    </a:lnTo>
                    <a:lnTo>
                      <a:pt x="206" y="626"/>
                    </a:lnTo>
                    <a:lnTo>
                      <a:pt x="192" y="608"/>
                    </a:lnTo>
                    <a:lnTo>
                      <a:pt x="192" y="608"/>
                    </a:lnTo>
                    <a:lnTo>
                      <a:pt x="178" y="608"/>
                    </a:lnTo>
                    <a:lnTo>
                      <a:pt x="170" y="614"/>
                    </a:lnTo>
                    <a:lnTo>
                      <a:pt x="164" y="620"/>
                    </a:lnTo>
                    <a:lnTo>
                      <a:pt x="162" y="630"/>
                    </a:lnTo>
                    <a:lnTo>
                      <a:pt x="162" y="652"/>
                    </a:lnTo>
                    <a:lnTo>
                      <a:pt x="160" y="662"/>
                    </a:lnTo>
                    <a:lnTo>
                      <a:pt x="156" y="674"/>
                    </a:lnTo>
                    <a:lnTo>
                      <a:pt x="156" y="674"/>
                    </a:lnTo>
                    <a:lnTo>
                      <a:pt x="148" y="670"/>
                    </a:lnTo>
                    <a:lnTo>
                      <a:pt x="148" y="670"/>
                    </a:lnTo>
                    <a:lnTo>
                      <a:pt x="146" y="652"/>
                    </a:lnTo>
                    <a:lnTo>
                      <a:pt x="140" y="634"/>
                    </a:lnTo>
                    <a:lnTo>
                      <a:pt x="134" y="620"/>
                    </a:lnTo>
                    <a:lnTo>
                      <a:pt x="130" y="606"/>
                    </a:lnTo>
                    <a:lnTo>
                      <a:pt x="130" y="606"/>
                    </a:lnTo>
                    <a:lnTo>
                      <a:pt x="134" y="602"/>
                    </a:lnTo>
                    <a:lnTo>
                      <a:pt x="136" y="598"/>
                    </a:lnTo>
                    <a:lnTo>
                      <a:pt x="138" y="590"/>
                    </a:lnTo>
                    <a:lnTo>
                      <a:pt x="138" y="576"/>
                    </a:lnTo>
                    <a:lnTo>
                      <a:pt x="138" y="576"/>
                    </a:lnTo>
                    <a:lnTo>
                      <a:pt x="142" y="538"/>
                    </a:lnTo>
                    <a:lnTo>
                      <a:pt x="142" y="538"/>
                    </a:lnTo>
                    <a:lnTo>
                      <a:pt x="134" y="518"/>
                    </a:lnTo>
                    <a:lnTo>
                      <a:pt x="130" y="500"/>
                    </a:lnTo>
                    <a:lnTo>
                      <a:pt x="128" y="482"/>
                    </a:lnTo>
                    <a:lnTo>
                      <a:pt x="130" y="466"/>
                    </a:lnTo>
                    <a:lnTo>
                      <a:pt x="130" y="466"/>
                    </a:lnTo>
                    <a:lnTo>
                      <a:pt x="140" y="454"/>
                    </a:lnTo>
                    <a:lnTo>
                      <a:pt x="150" y="442"/>
                    </a:lnTo>
                    <a:lnTo>
                      <a:pt x="150" y="442"/>
                    </a:lnTo>
                    <a:lnTo>
                      <a:pt x="146" y="396"/>
                    </a:lnTo>
                    <a:lnTo>
                      <a:pt x="146" y="396"/>
                    </a:lnTo>
                    <a:lnTo>
                      <a:pt x="124" y="364"/>
                    </a:lnTo>
                    <a:lnTo>
                      <a:pt x="124" y="364"/>
                    </a:lnTo>
                    <a:lnTo>
                      <a:pt x="114" y="326"/>
                    </a:lnTo>
                    <a:lnTo>
                      <a:pt x="110" y="312"/>
                    </a:lnTo>
                    <a:lnTo>
                      <a:pt x="104" y="300"/>
                    </a:lnTo>
                    <a:lnTo>
                      <a:pt x="104" y="300"/>
                    </a:lnTo>
                    <a:lnTo>
                      <a:pt x="84" y="276"/>
                    </a:lnTo>
                    <a:lnTo>
                      <a:pt x="68" y="254"/>
                    </a:lnTo>
                    <a:lnTo>
                      <a:pt x="54" y="232"/>
                    </a:lnTo>
                    <a:lnTo>
                      <a:pt x="50" y="222"/>
                    </a:lnTo>
                    <a:lnTo>
                      <a:pt x="48" y="212"/>
                    </a:lnTo>
                    <a:lnTo>
                      <a:pt x="48" y="212"/>
                    </a:lnTo>
                    <a:lnTo>
                      <a:pt x="12" y="188"/>
                    </a:lnTo>
                    <a:lnTo>
                      <a:pt x="12" y="188"/>
                    </a:lnTo>
                    <a:lnTo>
                      <a:pt x="6" y="178"/>
                    </a:lnTo>
                    <a:lnTo>
                      <a:pt x="6" y="178"/>
                    </a:lnTo>
                    <a:lnTo>
                      <a:pt x="0" y="178"/>
                    </a:lnTo>
                    <a:lnTo>
                      <a:pt x="0" y="178"/>
                    </a:lnTo>
                    <a:lnTo>
                      <a:pt x="0" y="154"/>
                    </a:lnTo>
                    <a:lnTo>
                      <a:pt x="0" y="142"/>
                    </a:lnTo>
                    <a:lnTo>
                      <a:pt x="2" y="134"/>
                    </a:lnTo>
                    <a:lnTo>
                      <a:pt x="2" y="134"/>
                    </a:lnTo>
                    <a:lnTo>
                      <a:pt x="10" y="130"/>
                    </a:lnTo>
                    <a:lnTo>
                      <a:pt x="16" y="124"/>
                    </a:lnTo>
                    <a:lnTo>
                      <a:pt x="20" y="118"/>
                    </a:lnTo>
                    <a:lnTo>
                      <a:pt x="22" y="110"/>
                    </a:lnTo>
                    <a:lnTo>
                      <a:pt x="24" y="96"/>
                    </a:lnTo>
                    <a:lnTo>
                      <a:pt x="26" y="80"/>
                    </a:lnTo>
                    <a:lnTo>
                      <a:pt x="26" y="8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74" y="24"/>
                    </a:lnTo>
                    <a:lnTo>
                      <a:pt x="74" y="24"/>
                    </a:lnTo>
                    <a:lnTo>
                      <a:pt x="82" y="28"/>
                    </a:lnTo>
                    <a:lnTo>
                      <a:pt x="92" y="38"/>
                    </a:lnTo>
                    <a:lnTo>
                      <a:pt x="102" y="50"/>
                    </a:lnTo>
                    <a:lnTo>
                      <a:pt x="112" y="64"/>
                    </a:lnTo>
                    <a:lnTo>
                      <a:pt x="112" y="64"/>
                    </a:lnTo>
                    <a:lnTo>
                      <a:pt x="112" y="76"/>
                    </a:lnTo>
                    <a:lnTo>
                      <a:pt x="116" y="88"/>
                    </a:lnTo>
                    <a:lnTo>
                      <a:pt x="122" y="98"/>
                    </a:lnTo>
                    <a:lnTo>
                      <a:pt x="128" y="110"/>
                    </a:lnTo>
                    <a:lnTo>
                      <a:pt x="146" y="132"/>
                    </a:lnTo>
                    <a:lnTo>
                      <a:pt x="166" y="152"/>
                    </a:lnTo>
                    <a:lnTo>
                      <a:pt x="166" y="152"/>
                    </a:lnTo>
                    <a:lnTo>
                      <a:pt x="174" y="152"/>
                    </a:lnTo>
                    <a:lnTo>
                      <a:pt x="182" y="154"/>
                    </a:lnTo>
                    <a:lnTo>
                      <a:pt x="186" y="156"/>
                    </a:lnTo>
                    <a:lnTo>
                      <a:pt x="190" y="158"/>
                    </a:lnTo>
                    <a:lnTo>
                      <a:pt x="200" y="172"/>
                    </a:lnTo>
                    <a:lnTo>
                      <a:pt x="200" y="172"/>
                    </a:lnTo>
                    <a:lnTo>
                      <a:pt x="208" y="170"/>
                    </a:lnTo>
                    <a:lnTo>
                      <a:pt x="216" y="170"/>
                    </a:lnTo>
                    <a:lnTo>
                      <a:pt x="224" y="166"/>
                    </a:lnTo>
                    <a:lnTo>
                      <a:pt x="236" y="158"/>
                    </a:lnTo>
                    <a:lnTo>
                      <a:pt x="236" y="158"/>
                    </a:lnTo>
                    <a:lnTo>
                      <a:pt x="242" y="158"/>
                    </a:lnTo>
                    <a:lnTo>
                      <a:pt x="242" y="158"/>
                    </a:lnTo>
                    <a:lnTo>
                      <a:pt x="248" y="162"/>
                    </a:lnTo>
                    <a:lnTo>
                      <a:pt x="248" y="162"/>
                    </a:lnTo>
                    <a:lnTo>
                      <a:pt x="248" y="166"/>
                    </a:lnTo>
                    <a:lnTo>
                      <a:pt x="250" y="170"/>
                    </a:lnTo>
                    <a:lnTo>
                      <a:pt x="254" y="172"/>
                    </a:lnTo>
                    <a:lnTo>
                      <a:pt x="258" y="174"/>
                    </a:lnTo>
                    <a:lnTo>
                      <a:pt x="270" y="176"/>
                    </a:lnTo>
                    <a:lnTo>
                      <a:pt x="282" y="178"/>
                    </a:lnTo>
                    <a:lnTo>
                      <a:pt x="282" y="178"/>
                    </a:lnTo>
                    <a:lnTo>
                      <a:pt x="290" y="188"/>
                    </a:lnTo>
                    <a:lnTo>
                      <a:pt x="290" y="188"/>
                    </a:lnTo>
                    <a:lnTo>
                      <a:pt x="310" y="188"/>
                    </a:lnTo>
                    <a:lnTo>
                      <a:pt x="310" y="188"/>
                    </a:lnTo>
                    <a:lnTo>
                      <a:pt x="328" y="174"/>
                    </a:lnTo>
                    <a:lnTo>
                      <a:pt x="328" y="174"/>
                    </a:lnTo>
                    <a:lnTo>
                      <a:pt x="374" y="166"/>
                    </a:lnTo>
                    <a:lnTo>
                      <a:pt x="374" y="166"/>
                    </a:lnTo>
                    <a:lnTo>
                      <a:pt x="378" y="160"/>
                    </a:lnTo>
                    <a:lnTo>
                      <a:pt x="382" y="154"/>
                    </a:lnTo>
                    <a:lnTo>
                      <a:pt x="382" y="154"/>
                    </a:lnTo>
                    <a:lnTo>
                      <a:pt x="382" y="142"/>
                    </a:lnTo>
                    <a:lnTo>
                      <a:pt x="378" y="128"/>
                    </a:lnTo>
                    <a:lnTo>
                      <a:pt x="372" y="104"/>
                    </a:lnTo>
                    <a:lnTo>
                      <a:pt x="368" y="92"/>
                    </a:lnTo>
                    <a:lnTo>
                      <a:pt x="366" y="80"/>
                    </a:lnTo>
                    <a:lnTo>
                      <a:pt x="368" y="72"/>
                    </a:lnTo>
                    <a:lnTo>
                      <a:pt x="370" y="66"/>
                    </a:lnTo>
                    <a:lnTo>
                      <a:pt x="370" y="66"/>
                    </a:lnTo>
                    <a:lnTo>
                      <a:pt x="376" y="70"/>
                    </a:lnTo>
                    <a:lnTo>
                      <a:pt x="384" y="78"/>
                    </a:lnTo>
                    <a:lnTo>
                      <a:pt x="392" y="84"/>
                    </a:lnTo>
                    <a:lnTo>
                      <a:pt x="406" y="92"/>
                    </a:lnTo>
                    <a:lnTo>
                      <a:pt x="406" y="92"/>
                    </a:lnTo>
                    <a:lnTo>
                      <a:pt x="412" y="100"/>
                    </a:lnTo>
                    <a:lnTo>
                      <a:pt x="412" y="100"/>
                    </a:lnTo>
                    <a:lnTo>
                      <a:pt x="424" y="104"/>
                    </a:lnTo>
                    <a:lnTo>
                      <a:pt x="438" y="104"/>
                    </a:lnTo>
                    <a:lnTo>
                      <a:pt x="452" y="104"/>
                    </a:lnTo>
                    <a:lnTo>
                      <a:pt x="468" y="100"/>
                    </a:lnTo>
                    <a:lnTo>
                      <a:pt x="468" y="100"/>
                    </a:lnTo>
                    <a:lnTo>
                      <a:pt x="484" y="84"/>
                    </a:lnTo>
                    <a:lnTo>
                      <a:pt x="484" y="84"/>
                    </a:lnTo>
                    <a:lnTo>
                      <a:pt x="482" y="64"/>
                    </a:lnTo>
                    <a:lnTo>
                      <a:pt x="478" y="50"/>
                    </a:lnTo>
                    <a:lnTo>
                      <a:pt x="474" y="40"/>
                    </a:lnTo>
                    <a:lnTo>
                      <a:pt x="472" y="30"/>
                    </a:lnTo>
                    <a:lnTo>
                      <a:pt x="472" y="30"/>
                    </a:lnTo>
                    <a:lnTo>
                      <a:pt x="482" y="18"/>
                    </a:lnTo>
                    <a:lnTo>
                      <a:pt x="494" y="8"/>
                    </a:lnTo>
                    <a:lnTo>
                      <a:pt x="502" y="2"/>
                    </a:lnTo>
                    <a:lnTo>
                      <a:pt x="508" y="0"/>
                    </a:lnTo>
                    <a:lnTo>
                      <a:pt x="516" y="0"/>
                    </a:lnTo>
                    <a:lnTo>
                      <a:pt x="526" y="4"/>
                    </a:lnTo>
                    <a:lnTo>
                      <a:pt x="526" y="4"/>
                    </a:lnTo>
                    <a:lnTo>
                      <a:pt x="530" y="16"/>
                    </a:lnTo>
                    <a:lnTo>
                      <a:pt x="536" y="26"/>
                    </a:lnTo>
                    <a:lnTo>
                      <a:pt x="546" y="36"/>
                    </a:lnTo>
                    <a:lnTo>
                      <a:pt x="562" y="50"/>
                    </a:lnTo>
                    <a:lnTo>
                      <a:pt x="562" y="50"/>
                    </a:lnTo>
                    <a:lnTo>
                      <a:pt x="588" y="60"/>
                    </a:lnTo>
                    <a:lnTo>
                      <a:pt x="588" y="60"/>
                    </a:lnTo>
                    <a:lnTo>
                      <a:pt x="598" y="72"/>
                    </a:lnTo>
                    <a:lnTo>
                      <a:pt x="612" y="84"/>
                    </a:lnTo>
                    <a:lnTo>
                      <a:pt x="628" y="98"/>
                    </a:lnTo>
                    <a:lnTo>
                      <a:pt x="636" y="106"/>
                    </a:lnTo>
                    <a:lnTo>
                      <a:pt x="642" y="118"/>
                    </a:lnTo>
                    <a:lnTo>
                      <a:pt x="642" y="118"/>
                    </a:lnTo>
                    <a:lnTo>
                      <a:pt x="650" y="138"/>
                    </a:lnTo>
                    <a:lnTo>
                      <a:pt x="650" y="138"/>
                    </a:lnTo>
                    <a:lnTo>
                      <a:pt x="656" y="150"/>
                    </a:lnTo>
                    <a:lnTo>
                      <a:pt x="666" y="164"/>
                    </a:lnTo>
                    <a:lnTo>
                      <a:pt x="678" y="176"/>
                    </a:lnTo>
                    <a:lnTo>
                      <a:pt x="686" y="182"/>
                    </a:lnTo>
                    <a:lnTo>
                      <a:pt x="694" y="184"/>
                    </a:lnTo>
                    <a:lnTo>
                      <a:pt x="694" y="184"/>
                    </a:lnTo>
                    <a:lnTo>
                      <a:pt x="764" y="184"/>
                    </a:lnTo>
                    <a:lnTo>
                      <a:pt x="764" y="184"/>
                    </a:lnTo>
                    <a:lnTo>
                      <a:pt x="774" y="178"/>
                    </a:lnTo>
                    <a:lnTo>
                      <a:pt x="786" y="172"/>
                    </a:lnTo>
                    <a:lnTo>
                      <a:pt x="798" y="168"/>
                    </a:lnTo>
                    <a:lnTo>
                      <a:pt x="812" y="168"/>
                    </a:lnTo>
                    <a:lnTo>
                      <a:pt x="812" y="168"/>
                    </a:lnTo>
                    <a:lnTo>
                      <a:pt x="858" y="184"/>
                    </a:lnTo>
                    <a:lnTo>
                      <a:pt x="858" y="184"/>
                    </a:lnTo>
                    <a:lnTo>
                      <a:pt x="900" y="184"/>
                    </a:lnTo>
                    <a:lnTo>
                      <a:pt x="900" y="184"/>
                    </a:lnTo>
                    <a:lnTo>
                      <a:pt x="920" y="202"/>
                    </a:lnTo>
                    <a:lnTo>
                      <a:pt x="932" y="208"/>
                    </a:lnTo>
                    <a:lnTo>
                      <a:pt x="952" y="210"/>
                    </a:lnTo>
                    <a:lnTo>
                      <a:pt x="952" y="210"/>
                    </a:lnTo>
                    <a:lnTo>
                      <a:pt x="972" y="228"/>
                    </a:lnTo>
                    <a:lnTo>
                      <a:pt x="972" y="228"/>
                    </a:lnTo>
                    <a:lnTo>
                      <a:pt x="972" y="278"/>
                    </a:lnTo>
                    <a:lnTo>
                      <a:pt x="972" y="278"/>
                    </a:lnTo>
                    <a:lnTo>
                      <a:pt x="958" y="296"/>
                    </a:lnTo>
                    <a:lnTo>
                      <a:pt x="946" y="316"/>
                    </a:lnTo>
                    <a:lnTo>
                      <a:pt x="938" y="336"/>
                    </a:lnTo>
                    <a:lnTo>
                      <a:pt x="930" y="358"/>
                    </a:lnTo>
                    <a:lnTo>
                      <a:pt x="930" y="358"/>
                    </a:lnTo>
                    <a:lnTo>
                      <a:pt x="908" y="388"/>
                    </a:lnTo>
                    <a:lnTo>
                      <a:pt x="880" y="418"/>
                    </a:lnTo>
                    <a:lnTo>
                      <a:pt x="880" y="418"/>
                    </a:lnTo>
                    <a:lnTo>
                      <a:pt x="866" y="422"/>
                    </a:lnTo>
                    <a:lnTo>
                      <a:pt x="856" y="422"/>
                    </a:lnTo>
                    <a:lnTo>
                      <a:pt x="846" y="420"/>
                    </a:lnTo>
                    <a:lnTo>
                      <a:pt x="840" y="418"/>
                    </a:lnTo>
                    <a:lnTo>
                      <a:pt x="828" y="406"/>
                    </a:lnTo>
                    <a:lnTo>
                      <a:pt x="812" y="394"/>
                    </a:lnTo>
                    <a:lnTo>
                      <a:pt x="812" y="394"/>
                    </a:lnTo>
                    <a:lnTo>
                      <a:pt x="806" y="388"/>
                    </a:lnTo>
                    <a:lnTo>
                      <a:pt x="800" y="382"/>
                    </a:lnTo>
                    <a:lnTo>
                      <a:pt x="788" y="376"/>
                    </a:lnTo>
                    <a:lnTo>
                      <a:pt x="778" y="374"/>
                    </a:lnTo>
                    <a:lnTo>
                      <a:pt x="768" y="374"/>
                    </a:lnTo>
                    <a:lnTo>
                      <a:pt x="768" y="374"/>
                    </a:lnTo>
                    <a:lnTo>
                      <a:pt x="764" y="382"/>
                    </a:lnTo>
                    <a:lnTo>
                      <a:pt x="764" y="382"/>
                    </a:lnTo>
                    <a:lnTo>
                      <a:pt x="764" y="422"/>
                    </a:lnTo>
                    <a:lnTo>
                      <a:pt x="764" y="422"/>
                    </a:lnTo>
                    <a:lnTo>
                      <a:pt x="768" y="434"/>
                    </a:lnTo>
                    <a:lnTo>
                      <a:pt x="772" y="446"/>
                    </a:lnTo>
                    <a:lnTo>
                      <a:pt x="772" y="460"/>
                    </a:lnTo>
                    <a:lnTo>
                      <a:pt x="772" y="478"/>
                    </a:lnTo>
                    <a:lnTo>
                      <a:pt x="772" y="478"/>
                    </a:lnTo>
                    <a:lnTo>
                      <a:pt x="770" y="492"/>
                    </a:lnTo>
                    <a:lnTo>
                      <a:pt x="766" y="510"/>
                    </a:lnTo>
                    <a:lnTo>
                      <a:pt x="766" y="528"/>
                    </a:lnTo>
                    <a:lnTo>
                      <a:pt x="768" y="548"/>
                    </a:lnTo>
                    <a:lnTo>
                      <a:pt x="768" y="548"/>
                    </a:lnTo>
                    <a:lnTo>
                      <a:pt x="784" y="564"/>
                    </a:lnTo>
                    <a:lnTo>
                      <a:pt x="784" y="564"/>
                    </a:lnTo>
                    <a:lnTo>
                      <a:pt x="790" y="568"/>
                    </a:lnTo>
                    <a:lnTo>
                      <a:pt x="796" y="574"/>
                    </a:lnTo>
                    <a:lnTo>
                      <a:pt x="802" y="582"/>
                    </a:lnTo>
                    <a:lnTo>
                      <a:pt x="808" y="592"/>
                    </a:lnTo>
                    <a:lnTo>
                      <a:pt x="810" y="602"/>
                    </a:lnTo>
                    <a:lnTo>
                      <a:pt x="810" y="612"/>
                    </a:lnTo>
                    <a:lnTo>
                      <a:pt x="808" y="622"/>
                    </a:lnTo>
                    <a:lnTo>
                      <a:pt x="800" y="632"/>
                    </a:lnTo>
                    <a:lnTo>
                      <a:pt x="800" y="632"/>
                    </a:lnTo>
                    <a:lnTo>
                      <a:pt x="786" y="640"/>
                    </a:lnTo>
                    <a:lnTo>
                      <a:pt x="780" y="646"/>
                    </a:lnTo>
                    <a:lnTo>
                      <a:pt x="778" y="650"/>
                    </a:lnTo>
                    <a:lnTo>
                      <a:pt x="776" y="656"/>
                    </a:lnTo>
                    <a:lnTo>
                      <a:pt x="776" y="674"/>
                    </a:lnTo>
                    <a:lnTo>
                      <a:pt x="776" y="674"/>
                    </a:lnTo>
                    <a:lnTo>
                      <a:pt x="782" y="680"/>
                    </a:lnTo>
                    <a:lnTo>
                      <a:pt x="788" y="686"/>
                    </a:lnTo>
                    <a:lnTo>
                      <a:pt x="806" y="694"/>
                    </a:lnTo>
                    <a:lnTo>
                      <a:pt x="828" y="702"/>
                    </a:lnTo>
                    <a:lnTo>
                      <a:pt x="840" y="710"/>
                    </a:lnTo>
                    <a:lnTo>
                      <a:pt x="850" y="718"/>
                    </a:lnTo>
                    <a:lnTo>
                      <a:pt x="850" y="718"/>
                    </a:lnTo>
                    <a:lnTo>
                      <a:pt x="848" y="740"/>
                    </a:lnTo>
                    <a:lnTo>
                      <a:pt x="846" y="752"/>
                    </a:lnTo>
                    <a:lnTo>
                      <a:pt x="842" y="756"/>
                    </a:lnTo>
                    <a:lnTo>
                      <a:pt x="840" y="762"/>
                    </a:lnTo>
                    <a:lnTo>
                      <a:pt x="840" y="762"/>
                    </a:lnTo>
                    <a:lnTo>
                      <a:pt x="818" y="760"/>
                    </a:lnTo>
                    <a:lnTo>
                      <a:pt x="796" y="758"/>
                    </a:lnTo>
                    <a:lnTo>
                      <a:pt x="778" y="754"/>
                    </a:lnTo>
                    <a:lnTo>
                      <a:pt x="764" y="748"/>
                    </a:lnTo>
                    <a:lnTo>
                      <a:pt x="764" y="748"/>
                    </a:lnTo>
                    <a:lnTo>
                      <a:pt x="762" y="734"/>
                    </a:lnTo>
                    <a:lnTo>
                      <a:pt x="760" y="722"/>
                    </a:lnTo>
                    <a:lnTo>
                      <a:pt x="756" y="712"/>
                    </a:lnTo>
                    <a:lnTo>
                      <a:pt x="752" y="702"/>
                    </a:lnTo>
                    <a:lnTo>
                      <a:pt x="752" y="702"/>
                    </a:lnTo>
                    <a:lnTo>
                      <a:pt x="744" y="704"/>
                    </a:lnTo>
                    <a:lnTo>
                      <a:pt x="736" y="704"/>
                    </a:lnTo>
                    <a:lnTo>
                      <a:pt x="726" y="710"/>
                    </a:lnTo>
                    <a:lnTo>
                      <a:pt x="716" y="718"/>
                    </a:lnTo>
                    <a:lnTo>
                      <a:pt x="706" y="724"/>
                    </a:lnTo>
                    <a:lnTo>
                      <a:pt x="706" y="724"/>
                    </a:lnTo>
                    <a:lnTo>
                      <a:pt x="680" y="724"/>
                    </a:lnTo>
                    <a:lnTo>
                      <a:pt x="680" y="724"/>
                    </a:lnTo>
                    <a:lnTo>
                      <a:pt x="670" y="716"/>
                    </a:lnTo>
                    <a:lnTo>
                      <a:pt x="662" y="706"/>
                    </a:lnTo>
                    <a:lnTo>
                      <a:pt x="656" y="698"/>
                    </a:lnTo>
                    <a:lnTo>
                      <a:pt x="652" y="688"/>
                    </a:lnTo>
                    <a:lnTo>
                      <a:pt x="646" y="668"/>
                    </a:lnTo>
                    <a:lnTo>
                      <a:pt x="642" y="652"/>
                    </a:lnTo>
                    <a:lnTo>
                      <a:pt x="642" y="652"/>
                    </a:lnTo>
                    <a:lnTo>
                      <a:pt x="630" y="636"/>
                    </a:lnTo>
                    <a:lnTo>
                      <a:pt x="630" y="636"/>
                    </a:lnTo>
                    <a:lnTo>
                      <a:pt x="604" y="636"/>
                    </a:lnTo>
                    <a:lnTo>
                      <a:pt x="594" y="636"/>
                    </a:lnTo>
                    <a:lnTo>
                      <a:pt x="588" y="638"/>
                    </a:lnTo>
                    <a:lnTo>
                      <a:pt x="582" y="642"/>
                    </a:lnTo>
                    <a:lnTo>
                      <a:pt x="578" y="648"/>
                    </a:lnTo>
                    <a:lnTo>
                      <a:pt x="574" y="658"/>
                    </a:lnTo>
                    <a:lnTo>
                      <a:pt x="572" y="670"/>
                    </a:lnTo>
                    <a:lnTo>
                      <a:pt x="572" y="670"/>
                    </a:lnTo>
                    <a:lnTo>
                      <a:pt x="564" y="676"/>
                    </a:lnTo>
                    <a:lnTo>
                      <a:pt x="556" y="680"/>
                    </a:lnTo>
                    <a:lnTo>
                      <a:pt x="550" y="682"/>
                    </a:lnTo>
                    <a:lnTo>
                      <a:pt x="542" y="686"/>
                    </a:lnTo>
                    <a:lnTo>
                      <a:pt x="542" y="686"/>
                    </a:lnTo>
                    <a:lnTo>
                      <a:pt x="542" y="704"/>
                    </a:lnTo>
                    <a:lnTo>
                      <a:pt x="542" y="704"/>
                    </a:lnTo>
                    <a:lnTo>
                      <a:pt x="550" y="712"/>
                    </a:lnTo>
                    <a:lnTo>
                      <a:pt x="558" y="726"/>
                    </a:lnTo>
                    <a:lnTo>
                      <a:pt x="562" y="732"/>
                    </a:lnTo>
                    <a:lnTo>
                      <a:pt x="564" y="740"/>
                    </a:lnTo>
                    <a:lnTo>
                      <a:pt x="564" y="748"/>
                    </a:lnTo>
                    <a:lnTo>
                      <a:pt x="562" y="758"/>
                    </a:lnTo>
                    <a:lnTo>
                      <a:pt x="562" y="758"/>
                    </a:lnTo>
                    <a:lnTo>
                      <a:pt x="558" y="766"/>
                    </a:lnTo>
                    <a:lnTo>
                      <a:pt x="552" y="772"/>
                    </a:lnTo>
                    <a:lnTo>
                      <a:pt x="536" y="782"/>
                    </a:lnTo>
                    <a:lnTo>
                      <a:pt x="508" y="800"/>
                    </a:lnTo>
                    <a:lnTo>
                      <a:pt x="508" y="800"/>
                    </a:lnTo>
                    <a:lnTo>
                      <a:pt x="500" y="810"/>
                    </a:lnTo>
                    <a:lnTo>
                      <a:pt x="500" y="810"/>
                    </a:lnTo>
                    <a:lnTo>
                      <a:pt x="500" y="850"/>
                    </a:lnTo>
                    <a:lnTo>
                      <a:pt x="500" y="850"/>
                    </a:lnTo>
                    <a:lnTo>
                      <a:pt x="504" y="856"/>
                    </a:lnTo>
                    <a:lnTo>
                      <a:pt x="508" y="860"/>
                    </a:lnTo>
                    <a:lnTo>
                      <a:pt x="518" y="866"/>
                    </a:lnTo>
                    <a:lnTo>
                      <a:pt x="522" y="870"/>
                    </a:lnTo>
                    <a:lnTo>
                      <a:pt x="526" y="878"/>
                    </a:lnTo>
                    <a:lnTo>
                      <a:pt x="528" y="888"/>
                    </a:lnTo>
                    <a:lnTo>
                      <a:pt x="530" y="902"/>
                    </a:lnTo>
                    <a:lnTo>
                      <a:pt x="530" y="902"/>
                    </a:lnTo>
                    <a:lnTo>
                      <a:pt x="522" y="918"/>
                    </a:lnTo>
                    <a:lnTo>
                      <a:pt x="522" y="918"/>
                    </a:lnTo>
                    <a:lnTo>
                      <a:pt x="510" y="924"/>
                    </a:lnTo>
                    <a:lnTo>
                      <a:pt x="498" y="930"/>
                    </a:lnTo>
                    <a:lnTo>
                      <a:pt x="498" y="930"/>
                    </a:lnTo>
                    <a:lnTo>
                      <a:pt x="432" y="956"/>
                    </a:lnTo>
                    <a:lnTo>
                      <a:pt x="432" y="956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7" name="Freeform 21"/>
              <p:cNvSpPr>
                <a:spLocks/>
              </p:cNvSpPr>
              <p:nvPr/>
            </p:nvSpPr>
            <p:spPr bwMode="auto">
              <a:xfrm>
                <a:off x="7034213" y="4486275"/>
                <a:ext cx="577850" cy="571500"/>
              </a:xfrm>
              <a:custGeom>
                <a:avLst/>
                <a:gdLst>
                  <a:gd name="T0" fmla="*/ 138 w 364"/>
                  <a:gd name="T1" fmla="*/ 356 h 360"/>
                  <a:gd name="T2" fmla="*/ 108 w 364"/>
                  <a:gd name="T3" fmla="*/ 340 h 360"/>
                  <a:gd name="T4" fmla="*/ 86 w 364"/>
                  <a:gd name="T5" fmla="*/ 274 h 360"/>
                  <a:gd name="T6" fmla="*/ 48 w 364"/>
                  <a:gd name="T7" fmla="*/ 256 h 360"/>
                  <a:gd name="T8" fmla="*/ 46 w 364"/>
                  <a:gd name="T9" fmla="*/ 226 h 360"/>
                  <a:gd name="T10" fmla="*/ 24 w 364"/>
                  <a:gd name="T11" fmla="*/ 188 h 360"/>
                  <a:gd name="T12" fmla="*/ 0 w 364"/>
                  <a:gd name="T13" fmla="*/ 162 h 360"/>
                  <a:gd name="T14" fmla="*/ 10 w 364"/>
                  <a:gd name="T15" fmla="*/ 140 h 360"/>
                  <a:gd name="T16" fmla="*/ 26 w 364"/>
                  <a:gd name="T17" fmla="*/ 122 h 360"/>
                  <a:gd name="T18" fmla="*/ 32 w 364"/>
                  <a:gd name="T19" fmla="*/ 104 h 360"/>
                  <a:gd name="T20" fmla="*/ 58 w 364"/>
                  <a:gd name="T21" fmla="*/ 88 h 360"/>
                  <a:gd name="T22" fmla="*/ 70 w 364"/>
                  <a:gd name="T23" fmla="*/ 68 h 360"/>
                  <a:gd name="T24" fmla="*/ 72 w 364"/>
                  <a:gd name="T25" fmla="*/ 16 h 360"/>
                  <a:gd name="T26" fmla="*/ 90 w 364"/>
                  <a:gd name="T27" fmla="*/ 8 h 360"/>
                  <a:gd name="T28" fmla="*/ 106 w 364"/>
                  <a:gd name="T29" fmla="*/ 6 h 360"/>
                  <a:gd name="T30" fmla="*/ 140 w 364"/>
                  <a:gd name="T31" fmla="*/ 10 h 360"/>
                  <a:gd name="T32" fmla="*/ 152 w 364"/>
                  <a:gd name="T33" fmla="*/ 2 h 360"/>
                  <a:gd name="T34" fmla="*/ 186 w 364"/>
                  <a:gd name="T35" fmla="*/ 4 h 360"/>
                  <a:gd name="T36" fmla="*/ 212 w 364"/>
                  <a:gd name="T37" fmla="*/ 16 h 360"/>
                  <a:gd name="T38" fmla="*/ 238 w 364"/>
                  <a:gd name="T39" fmla="*/ 26 h 360"/>
                  <a:gd name="T40" fmla="*/ 254 w 364"/>
                  <a:gd name="T41" fmla="*/ 22 h 360"/>
                  <a:gd name="T42" fmla="*/ 280 w 364"/>
                  <a:gd name="T43" fmla="*/ 2 h 360"/>
                  <a:gd name="T44" fmla="*/ 300 w 364"/>
                  <a:gd name="T45" fmla="*/ 8 h 360"/>
                  <a:gd name="T46" fmla="*/ 324 w 364"/>
                  <a:gd name="T47" fmla="*/ 18 h 360"/>
                  <a:gd name="T48" fmla="*/ 360 w 364"/>
                  <a:gd name="T49" fmla="*/ 28 h 360"/>
                  <a:gd name="T50" fmla="*/ 324 w 364"/>
                  <a:gd name="T51" fmla="*/ 58 h 360"/>
                  <a:gd name="T52" fmla="*/ 316 w 364"/>
                  <a:gd name="T53" fmla="*/ 76 h 360"/>
                  <a:gd name="T54" fmla="*/ 320 w 364"/>
                  <a:gd name="T55" fmla="*/ 84 h 360"/>
                  <a:gd name="T56" fmla="*/ 362 w 364"/>
                  <a:gd name="T57" fmla="*/ 72 h 360"/>
                  <a:gd name="T58" fmla="*/ 364 w 364"/>
                  <a:gd name="T59" fmla="*/ 90 h 360"/>
                  <a:gd name="T60" fmla="*/ 346 w 364"/>
                  <a:gd name="T61" fmla="*/ 100 h 360"/>
                  <a:gd name="T62" fmla="*/ 322 w 364"/>
                  <a:gd name="T63" fmla="*/ 112 h 360"/>
                  <a:gd name="T64" fmla="*/ 344 w 364"/>
                  <a:gd name="T65" fmla="*/ 142 h 360"/>
                  <a:gd name="T66" fmla="*/ 340 w 364"/>
                  <a:gd name="T67" fmla="*/ 196 h 360"/>
                  <a:gd name="T68" fmla="*/ 344 w 364"/>
                  <a:gd name="T69" fmla="*/ 214 h 360"/>
                  <a:gd name="T70" fmla="*/ 338 w 364"/>
                  <a:gd name="T71" fmla="*/ 238 h 360"/>
                  <a:gd name="T72" fmla="*/ 330 w 364"/>
                  <a:gd name="T73" fmla="*/ 240 h 360"/>
                  <a:gd name="T74" fmla="*/ 324 w 364"/>
                  <a:gd name="T75" fmla="*/ 224 h 360"/>
                  <a:gd name="T76" fmla="*/ 304 w 364"/>
                  <a:gd name="T77" fmla="*/ 232 h 360"/>
                  <a:gd name="T78" fmla="*/ 270 w 364"/>
                  <a:gd name="T79" fmla="*/ 268 h 360"/>
                  <a:gd name="T80" fmla="*/ 262 w 364"/>
                  <a:gd name="T81" fmla="*/ 286 h 360"/>
                  <a:gd name="T82" fmla="*/ 260 w 364"/>
                  <a:gd name="T83" fmla="*/ 344 h 360"/>
                  <a:gd name="T84" fmla="*/ 222 w 364"/>
                  <a:gd name="T85" fmla="*/ 344 h 360"/>
                  <a:gd name="T86" fmla="*/ 158 w 364"/>
                  <a:gd name="T87" fmla="*/ 36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4" h="360">
                    <a:moveTo>
                      <a:pt x="158" y="360"/>
                    </a:moveTo>
                    <a:lnTo>
                      <a:pt x="158" y="360"/>
                    </a:lnTo>
                    <a:lnTo>
                      <a:pt x="138" y="356"/>
                    </a:lnTo>
                    <a:lnTo>
                      <a:pt x="126" y="352"/>
                    </a:lnTo>
                    <a:lnTo>
                      <a:pt x="116" y="346"/>
                    </a:lnTo>
                    <a:lnTo>
                      <a:pt x="108" y="340"/>
                    </a:lnTo>
                    <a:lnTo>
                      <a:pt x="108" y="340"/>
                    </a:lnTo>
                    <a:lnTo>
                      <a:pt x="86" y="274"/>
                    </a:lnTo>
                    <a:lnTo>
                      <a:pt x="86" y="274"/>
                    </a:lnTo>
                    <a:lnTo>
                      <a:pt x="66" y="258"/>
                    </a:lnTo>
                    <a:lnTo>
                      <a:pt x="66" y="258"/>
                    </a:lnTo>
                    <a:lnTo>
                      <a:pt x="48" y="256"/>
                    </a:lnTo>
                    <a:lnTo>
                      <a:pt x="48" y="256"/>
                    </a:lnTo>
                    <a:lnTo>
                      <a:pt x="50" y="240"/>
                    </a:lnTo>
                    <a:lnTo>
                      <a:pt x="46" y="226"/>
                    </a:lnTo>
                    <a:lnTo>
                      <a:pt x="40" y="212"/>
                    </a:lnTo>
                    <a:lnTo>
                      <a:pt x="34" y="200"/>
                    </a:lnTo>
                    <a:lnTo>
                      <a:pt x="24" y="188"/>
                    </a:lnTo>
                    <a:lnTo>
                      <a:pt x="14" y="178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0" y="156"/>
                    </a:lnTo>
                    <a:lnTo>
                      <a:pt x="2" y="150"/>
                    </a:lnTo>
                    <a:lnTo>
                      <a:pt x="10" y="140"/>
                    </a:lnTo>
                    <a:lnTo>
                      <a:pt x="18" y="130"/>
                    </a:lnTo>
                    <a:lnTo>
                      <a:pt x="26" y="122"/>
                    </a:lnTo>
                    <a:lnTo>
                      <a:pt x="26" y="122"/>
                    </a:lnTo>
                    <a:lnTo>
                      <a:pt x="26" y="114"/>
                    </a:lnTo>
                    <a:lnTo>
                      <a:pt x="28" y="110"/>
                    </a:lnTo>
                    <a:lnTo>
                      <a:pt x="32" y="104"/>
                    </a:lnTo>
                    <a:lnTo>
                      <a:pt x="36" y="102"/>
                    </a:lnTo>
                    <a:lnTo>
                      <a:pt x="48" y="94"/>
                    </a:lnTo>
                    <a:lnTo>
                      <a:pt x="58" y="88"/>
                    </a:lnTo>
                    <a:lnTo>
                      <a:pt x="58" y="88"/>
                    </a:lnTo>
                    <a:lnTo>
                      <a:pt x="70" y="68"/>
                    </a:lnTo>
                    <a:lnTo>
                      <a:pt x="70" y="68"/>
                    </a:lnTo>
                    <a:lnTo>
                      <a:pt x="70" y="38"/>
                    </a:lnTo>
                    <a:lnTo>
                      <a:pt x="70" y="24"/>
                    </a:lnTo>
                    <a:lnTo>
                      <a:pt x="72" y="16"/>
                    </a:lnTo>
                    <a:lnTo>
                      <a:pt x="72" y="16"/>
                    </a:lnTo>
                    <a:lnTo>
                      <a:pt x="80" y="14"/>
                    </a:lnTo>
                    <a:lnTo>
                      <a:pt x="90" y="8"/>
                    </a:lnTo>
                    <a:lnTo>
                      <a:pt x="94" y="6"/>
                    </a:lnTo>
                    <a:lnTo>
                      <a:pt x="100" y="6"/>
                    </a:lnTo>
                    <a:lnTo>
                      <a:pt x="106" y="6"/>
                    </a:lnTo>
                    <a:lnTo>
                      <a:pt x="112" y="10"/>
                    </a:lnTo>
                    <a:lnTo>
                      <a:pt x="112" y="10"/>
                    </a:lnTo>
                    <a:lnTo>
                      <a:pt x="140" y="10"/>
                    </a:lnTo>
                    <a:lnTo>
                      <a:pt x="140" y="10"/>
                    </a:lnTo>
                    <a:lnTo>
                      <a:pt x="146" y="6"/>
                    </a:lnTo>
                    <a:lnTo>
                      <a:pt x="152" y="2"/>
                    </a:lnTo>
                    <a:lnTo>
                      <a:pt x="160" y="0"/>
                    </a:lnTo>
                    <a:lnTo>
                      <a:pt x="168" y="0"/>
                    </a:lnTo>
                    <a:lnTo>
                      <a:pt x="186" y="4"/>
                    </a:lnTo>
                    <a:lnTo>
                      <a:pt x="202" y="8"/>
                    </a:lnTo>
                    <a:lnTo>
                      <a:pt x="202" y="8"/>
                    </a:lnTo>
                    <a:lnTo>
                      <a:pt x="212" y="16"/>
                    </a:lnTo>
                    <a:lnTo>
                      <a:pt x="224" y="22"/>
                    </a:lnTo>
                    <a:lnTo>
                      <a:pt x="230" y="24"/>
                    </a:lnTo>
                    <a:lnTo>
                      <a:pt x="238" y="26"/>
                    </a:lnTo>
                    <a:lnTo>
                      <a:pt x="246" y="24"/>
                    </a:lnTo>
                    <a:lnTo>
                      <a:pt x="254" y="22"/>
                    </a:lnTo>
                    <a:lnTo>
                      <a:pt x="254" y="22"/>
                    </a:lnTo>
                    <a:lnTo>
                      <a:pt x="264" y="14"/>
                    </a:lnTo>
                    <a:lnTo>
                      <a:pt x="274" y="4"/>
                    </a:lnTo>
                    <a:lnTo>
                      <a:pt x="280" y="2"/>
                    </a:lnTo>
                    <a:lnTo>
                      <a:pt x="286" y="0"/>
                    </a:lnTo>
                    <a:lnTo>
                      <a:pt x="292" y="2"/>
                    </a:lnTo>
                    <a:lnTo>
                      <a:pt x="300" y="8"/>
                    </a:lnTo>
                    <a:lnTo>
                      <a:pt x="300" y="8"/>
                    </a:lnTo>
                    <a:lnTo>
                      <a:pt x="324" y="18"/>
                    </a:lnTo>
                    <a:lnTo>
                      <a:pt x="324" y="18"/>
                    </a:lnTo>
                    <a:lnTo>
                      <a:pt x="364" y="22"/>
                    </a:lnTo>
                    <a:lnTo>
                      <a:pt x="364" y="22"/>
                    </a:lnTo>
                    <a:lnTo>
                      <a:pt x="360" y="28"/>
                    </a:lnTo>
                    <a:lnTo>
                      <a:pt x="352" y="34"/>
                    </a:lnTo>
                    <a:lnTo>
                      <a:pt x="332" y="48"/>
                    </a:lnTo>
                    <a:lnTo>
                      <a:pt x="324" y="58"/>
                    </a:lnTo>
                    <a:lnTo>
                      <a:pt x="318" y="66"/>
                    </a:lnTo>
                    <a:lnTo>
                      <a:pt x="316" y="72"/>
                    </a:lnTo>
                    <a:lnTo>
                      <a:pt x="316" y="76"/>
                    </a:lnTo>
                    <a:lnTo>
                      <a:pt x="316" y="80"/>
                    </a:lnTo>
                    <a:lnTo>
                      <a:pt x="320" y="84"/>
                    </a:lnTo>
                    <a:lnTo>
                      <a:pt x="320" y="84"/>
                    </a:lnTo>
                    <a:lnTo>
                      <a:pt x="350" y="84"/>
                    </a:lnTo>
                    <a:lnTo>
                      <a:pt x="350" y="84"/>
                    </a:lnTo>
                    <a:lnTo>
                      <a:pt x="362" y="72"/>
                    </a:lnTo>
                    <a:lnTo>
                      <a:pt x="362" y="72"/>
                    </a:lnTo>
                    <a:lnTo>
                      <a:pt x="364" y="82"/>
                    </a:lnTo>
                    <a:lnTo>
                      <a:pt x="364" y="90"/>
                    </a:lnTo>
                    <a:lnTo>
                      <a:pt x="360" y="96"/>
                    </a:lnTo>
                    <a:lnTo>
                      <a:pt x="360" y="96"/>
                    </a:lnTo>
                    <a:lnTo>
                      <a:pt x="346" y="100"/>
                    </a:lnTo>
                    <a:lnTo>
                      <a:pt x="338" y="104"/>
                    </a:lnTo>
                    <a:lnTo>
                      <a:pt x="322" y="112"/>
                    </a:lnTo>
                    <a:lnTo>
                      <a:pt x="322" y="112"/>
                    </a:lnTo>
                    <a:lnTo>
                      <a:pt x="324" y="132"/>
                    </a:lnTo>
                    <a:lnTo>
                      <a:pt x="324" y="132"/>
                    </a:lnTo>
                    <a:lnTo>
                      <a:pt x="344" y="142"/>
                    </a:lnTo>
                    <a:lnTo>
                      <a:pt x="344" y="142"/>
                    </a:lnTo>
                    <a:lnTo>
                      <a:pt x="340" y="166"/>
                    </a:lnTo>
                    <a:lnTo>
                      <a:pt x="340" y="196"/>
                    </a:lnTo>
                    <a:lnTo>
                      <a:pt x="340" y="196"/>
                    </a:lnTo>
                    <a:lnTo>
                      <a:pt x="342" y="204"/>
                    </a:lnTo>
                    <a:lnTo>
                      <a:pt x="344" y="214"/>
                    </a:lnTo>
                    <a:lnTo>
                      <a:pt x="342" y="228"/>
                    </a:lnTo>
                    <a:lnTo>
                      <a:pt x="340" y="232"/>
                    </a:lnTo>
                    <a:lnTo>
                      <a:pt x="338" y="238"/>
                    </a:lnTo>
                    <a:lnTo>
                      <a:pt x="338" y="238"/>
                    </a:lnTo>
                    <a:lnTo>
                      <a:pt x="330" y="240"/>
                    </a:lnTo>
                    <a:lnTo>
                      <a:pt x="330" y="240"/>
                    </a:lnTo>
                    <a:lnTo>
                      <a:pt x="328" y="226"/>
                    </a:lnTo>
                    <a:lnTo>
                      <a:pt x="328" y="226"/>
                    </a:lnTo>
                    <a:lnTo>
                      <a:pt x="324" y="224"/>
                    </a:lnTo>
                    <a:lnTo>
                      <a:pt x="320" y="224"/>
                    </a:lnTo>
                    <a:lnTo>
                      <a:pt x="312" y="226"/>
                    </a:lnTo>
                    <a:lnTo>
                      <a:pt x="304" y="232"/>
                    </a:lnTo>
                    <a:lnTo>
                      <a:pt x="296" y="240"/>
                    </a:lnTo>
                    <a:lnTo>
                      <a:pt x="280" y="256"/>
                    </a:lnTo>
                    <a:lnTo>
                      <a:pt x="270" y="268"/>
                    </a:lnTo>
                    <a:lnTo>
                      <a:pt x="270" y="268"/>
                    </a:lnTo>
                    <a:lnTo>
                      <a:pt x="266" y="278"/>
                    </a:lnTo>
                    <a:lnTo>
                      <a:pt x="262" y="286"/>
                    </a:lnTo>
                    <a:lnTo>
                      <a:pt x="262" y="286"/>
                    </a:lnTo>
                    <a:lnTo>
                      <a:pt x="260" y="344"/>
                    </a:lnTo>
                    <a:lnTo>
                      <a:pt x="260" y="344"/>
                    </a:lnTo>
                    <a:lnTo>
                      <a:pt x="250" y="342"/>
                    </a:lnTo>
                    <a:lnTo>
                      <a:pt x="250" y="342"/>
                    </a:lnTo>
                    <a:lnTo>
                      <a:pt x="222" y="344"/>
                    </a:lnTo>
                    <a:lnTo>
                      <a:pt x="200" y="346"/>
                    </a:lnTo>
                    <a:lnTo>
                      <a:pt x="180" y="352"/>
                    </a:lnTo>
                    <a:lnTo>
                      <a:pt x="158" y="360"/>
                    </a:lnTo>
                    <a:lnTo>
                      <a:pt x="158" y="360"/>
                    </a:lnTo>
                    <a:close/>
                  </a:path>
                </a:pathLst>
              </a:custGeom>
              <a:solidFill>
                <a:srgbClr val="3DB39E">
                  <a:alpha val="50000"/>
                </a:srgbClr>
              </a:solid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8" name="Freeform 22"/>
              <p:cNvSpPr>
                <a:spLocks/>
              </p:cNvSpPr>
              <p:nvPr/>
            </p:nvSpPr>
            <p:spPr bwMode="auto">
              <a:xfrm>
                <a:off x="5046663" y="4273550"/>
                <a:ext cx="733425" cy="762000"/>
              </a:xfrm>
              <a:custGeom>
                <a:avLst/>
                <a:gdLst>
                  <a:gd name="T0" fmla="*/ 360 w 462"/>
                  <a:gd name="T1" fmla="*/ 474 h 480"/>
                  <a:gd name="T2" fmla="*/ 328 w 462"/>
                  <a:gd name="T3" fmla="*/ 448 h 480"/>
                  <a:gd name="T4" fmla="*/ 300 w 462"/>
                  <a:gd name="T5" fmla="*/ 412 h 480"/>
                  <a:gd name="T6" fmla="*/ 282 w 462"/>
                  <a:gd name="T7" fmla="*/ 362 h 480"/>
                  <a:gd name="T8" fmla="*/ 252 w 462"/>
                  <a:gd name="T9" fmla="*/ 340 h 480"/>
                  <a:gd name="T10" fmla="*/ 230 w 462"/>
                  <a:gd name="T11" fmla="*/ 340 h 480"/>
                  <a:gd name="T12" fmla="*/ 214 w 462"/>
                  <a:gd name="T13" fmla="*/ 346 h 480"/>
                  <a:gd name="T14" fmla="*/ 196 w 462"/>
                  <a:gd name="T15" fmla="*/ 376 h 480"/>
                  <a:gd name="T16" fmla="*/ 176 w 462"/>
                  <a:gd name="T17" fmla="*/ 402 h 480"/>
                  <a:gd name="T18" fmla="*/ 152 w 462"/>
                  <a:gd name="T19" fmla="*/ 428 h 480"/>
                  <a:gd name="T20" fmla="*/ 144 w 462"/>
                  <a:gd name="T21" fmla="*/ 430 h 480"/>
                  <a:gd name="T22" fmla="*/ 118 w 462"/>
                  <a:gd name="T23" fmla="*/ 442 h 480"/>
                  <a:gd name="T24" fmla="*/ 72 w 462"/>
                  <a:gd name="T25" fmla="*/ 434 h 480"/>
                  <a:gd name="T26" fmla="*/ 38 w 462"/>
                  <a:gd name="T27" fmla="*/ 416 h 480"/>
                  <a:gd name="T28" fmla="*/ 46 w 462"/>
                  <a:gd name="T29" fmla="*/ 386 h 480"/>
                  <a:gd name="T30" fmla="*/ 42 w 462"/>
                  <a:gd name="T31" fmla="*/ 360 h 480"/>
                  <a:gd name="T32" fmla="*/ 2 w 462"/>
                  <a:gd name="T33" fmla="*/ 312 h 480"/>
                  <a:gd name="T34" fmla="*/ 10 w 462"/>
                  <a:gd name="T35" fmla="*/ 228 h 480"/>
                  <a:gd name="T36" fmla="*/ 0 w 462"/>
                  <a:gd name="T37" fmla="*/ 168 h 480"/>
                  <a:gd name="T38" fmla="*/ 4 w 462"/>
                  <a:gd name="T39" fmla="*/ 166 h 480"/>
                  <a:gd name="T40" fmla="*/ 64 w 462"/>
                  <a:gd name="T41" fmla="*/ 212 h 480"/>
                  <a:gd name="T42" fmla="*/ 82 w 462"/>
                  <a:gd name="T43" fmla="*/ 216 h 480"/>
                  <a:gd name="T44" fmla="*/ 110 w 462"/>
                  <a:gd name="T45" fmla="*/ 208 h 480"/>
                  <a:gd name="T46" fmla="*/ 148 w 462"/>
                  <a:gd name="T47" fmla="*/ 172 h 480"/>
                  <a:gd name="T48" fmla="*/ 176 w 462"/>
                  <a:gd name="T49" fmla="*/ 116 h 480"/>
                  <a:gd name="T50" fmla="*/ 210 w 462"/>
                  <a:gd name="T51" fmla="*/ 62 h 480"/>
                  <a:gd name="T52" fmla="*/ 232 w 462"/>
                  <a:gd name="T53" fmla="*/ 4 h 480"/>
                  <a:gd name="T54" fmla="*/ 272 w 462"/>
                  <a:gd name="T55" fmla="*/ 0 h 480"/>
                  <a:gd name="T56" fmla="*/ 306 w 462"/>
                  <a:gd name="T57" fmla="*/ 10 h 480"/>
                  <a:gd name="T58" fmla="*/ 352 w 462"/>
                  <a:gd name="T59" fmla="*/ 50 h 480"/>
                  <a:gd name="T60" fmla="*/ 394 w 462"/>
                  <a:gd name="T61" fmla="*/ 60 h 480"/>
                  <a:gd name="T62" fmla="*/ 444 w 462"/>
                  <a:gd name="T63" fmla="*/ 98 h 480"/>
                  <a:gd name="T64" fmla="*/ 462 w 462"/>
                  <a:gd name="T65" fmla="*/ 134 h 480"/>
                  <a:gd name="T66" fmla="*/ 430 w 462"/>
                  <a:gd name="T67" fmla="*/ 158 h 480"/>
                  <a:gd name="T68" fmla="*/ 402 w 462"/>
                  <a:gd name="T69" fmla="*/ 182 h 480"/>
                  <a:gd name="T70" fmla="*/ 336 w 462"/>
                  <a:gd name="T71" fmla="*/ 188 h 480"/>
                  <a:gd name="T72" fmla="*/ 292 w 462"/>
                  <a:gd name="T73" fmla="*/ 192 h 480"/>
                  <a:gd name="T74" fmla="*/ 284 w 462"/>
                  <a:gd name="T75" fmla="*/ 218 h 480"/>
                  <a:gd name="T76" fmla="*/ 288 w 462"/>
                  <a:gd name="T77" fmla="*/ 236 h 480"/>
                  <a:gd name="T78" fmla="*/ 284 w 462"/>
                  <a:gd name="T79" fmla="*/ 276 h 480"/>
                  <a:gd name="T80" fmla="*/ 304 w 462"/>
                  <a:gd name="T81" fmla="*/ 296 h 480"/>
                  <a:gd name="T82" fmla="*/ 362 w 462"/>
                  <a:gd name="T83" fmla="*/ 364 h 480"/>
                  <a:gd name="T84" fmla="*/ 372 w 462"/>
                  <a:gd name="T85" fmla="*/ 40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62" h="480">
                    <a:moveTo>
                      <a:pt x="372" y="480"/>
                    </a:moveTo>
                    <a:lnTo>
                      <a:pt x="372" y="480"/>
                    </a:lnTo>
                    <a:lnTo>
                      <a:pt x="360" y="474"/>
                    </a:lnTo>
                    <a:lnTo>
                      <a:pt x="348" y="466"/>
                    </a:lnTo>
                    <a:lnTo>
                      <a:pt x="338" y="458"/>
                    </a:lnTo>
                    <a:lnTo>
                      <a:pt x="328" y="448"/>
                    </a:lnTo>
                    <a:lnTo>
                      <a:pt x="312" y="430"/>
                    </a:lnTo>
                    <a:lnTo>
                      <a:pt x="300" y="412"/>
                    </a:lnTo>
                    <a:lnTo>
                      <a:pt x="300" y="412"/>
                    </a:lnTo>
                    <a:lnTo>
                      <a:pt x="296" y="394"/>
                    </a:lnTo>
                    <a:lnTo>
                      <a:pt x="290" y="376"/>
                    </a:lnTo>
                    <a:lnTo>
                      <a:pt x="282" y="362"/>
                    </a:lnTo>
                    <a:lnTo>
                      <a:pt x="272" y="350"/>
                    </a:lnTo>
                    <a:lnTo>
                      <a:pt x="258" y="342"/>
                    </a:lnTo>
                    <a:lnTo>
                      <a:pt x="252" y="340"/>
                    </a:lnTo>
                    <a:lnTo>
                      <a:pt x="246" y="338"/>
                    </a:lnTo>
                    <a:lnTo>
                      <a:pt x="238" y="338"/>
                    </a:lnTo>
                    <a:lnTo>
                      <a:pt x="230" y="340"/>
                    </a:lnTo>
                    <a:lnTo>
                      <a:pt x="222" y="342"/>
                    </a:lnTo>
                    <a:lnTo>
                      <a:pt x="214" y="346"/>
                    </a:lnTo>
                    <a:lnTo>
                      <a:pt x="214" y="346"/>
                    </a:lnTo>
                    <a:lnTo>
                      <a:pt x="202" y="358"/>
                    </a:lnTo>
                    <a:lnTo>
                      <a:pt x="198" y="364"/>
                    </a:lnTo>
                    <a:lnTo>
                      <a:pt x="196" y="376"/>
                    </a:lnTo>
                    <a:lnTo>
                      <a:pt x="196" y="376"/>
                    </a:lnTo>
                    <a:lnTo>
                      <a:pt x="188" y="390"/>
                    </a:lnTo>
                    <a:lnTo>
                      <a:pt x="176" y="402"/>
                    </a:lnTo>
                    <a:lnTo>
                      <a:pt x="152" y="424"/>
                    </a:lnTo>
                    <a:lnTo>
                      <a:pt x="152" y="424"/>
                    </a:lnTo>
                    <a:lnTo>
                      <a:pt x="152" y="428"/>
                    </a:lnTo>
                    <a:lnTo>
                      <a:pt x="152" y="428"/>
                    </a:lnTo>
                    <a:lnTo>
                      <a:pt x="146" y="428"/>
                    </a:lnTo>
                    <a:lnTo>
                      <a:pt x="144" y="430"/>
                    </a:lnTo>
                    <a:lnTo>
                      <a:pt x="140" y="434"/>
                    </a:lnTo>
                    <a:lnTo>
                      <a:pt x="140" y="434"/>
                    </a:lnTo>
                    <a:lnTo>
                      <a:pt x="118" y="442"/>
                    </a:lnTo>
                    <a:lnTo>
                      <a:pt x="118" y="442"/>
                    </a:lnTo>
                    <a:lnTo>
                      <a:pt x="94" y="440"/>
                    </a:lnTo>
                    <a:lnTo>
                      <a:pt x="72" y="434"/>
                    </a:lnTo>
                    <a:lnTo>
                      <a:pt x="54" y="426"/>
                    </a:lnTo>
                    <a:lnTo>
                      <a:pt x="46" y="422"/>
                    </a:lnTo>
                    <a:lnTo>
                      <a:pt x="38" y="416"/>
                    </a:lnTo>
                    <a:lnTo>
                      <a:pt x="38" y="416"/>
                    </a:lnTo>
                    <a:lnTo>
                      <a:pt x="46" y="400"/>
                    </a:lnTo>
                    <a:lnTo>
                      <a:pt x="46" y="386"/>
                    </a:lnTo>
                    <a:lnTo>
                      <a:pt x="44" y="374"/>
                    </a:lnTo>
                    <a:lnTo>
                      <a:pt x="42" y="360"/>
                    </a:lnTo>
                    <a:lnTo>
                      <a:pt x="42" y="360"/>
                    </a:lnTo>
                    <a:lnTo>
                      <a:pt x="16" y="336"/>
                    </a:lnTo>
                    <a:lnTo>
                      <a:pt x="8" y="324"/>
                    </a:lnTo>
                    <a:lnTo>
                      <a:pt x="2" y="312"/>
                    </a:lnTo>
                    <a:lnTo>
                      <a:pt x="2" y="312"/>
                    </a:lnTo>
                    <a:lnTo>
                      <a:pt x="10" y="228"/>
                    </a:lnTo>
                    <a:lnTo>
                      <a:pt x="10" y="228"/>
                    </a:lnTo>
                    <a:lnTo>
                      <a:pt x="2" y="194"/>
                    </a:lnTo>
                    <a:lnTo>
                      <a:pt x="0" y="182"/>
                    </a:lnTo>
                    <a:lnTo>
                      <a:pt x="0" y="168"/>
                    </a:lnTo>
                    <a:lnTo>
                      <a:pt x="0" y="168"/>
                    </a:lnTo>
                    <a:lnTo>
                      <a:pt x="4" y="166"/>
                    </a:lnTo>
                    <a:lnTo>
                      <a:pt x="4" y="166"/>
                    </a:lnTo>
                    <a:lnTo>
                      <a:pt x="38" y="188"/>
                    </a:lnTo>
                    <a:lnTo>
                      <a:pt x="38" y="188"/>
                    </a:lnTo>
                    <a:lnTo>
                      <a:pt x="64" y="212"/>
                    </a:lnTo>
                    <a:lnTo>
                      <a:pt x="64" y="212"/>
                    </a:lnTo>
                    <a:lnTo>
                      <a:pt x="74" y="216"/>
                    </a:lnTo>
                    <a:lnTo>
                      <a:pt x="82" y="216"/>
                    </a:lnTo>
                    <a:lnTo>
                      <a:pt x="92" y="216"/>
                    </a:lnTo>
                    <a:lnTo>
                      <a:pt x="102" y="212"/>
                    </a:lnTo>
                    <a:lnTo>
                      <a:pt x="110" y="208"/>
                    </a:lnTo>
                    <a:lnTo>
                      <a:pt x="118" y="204"/>
                    </a:lnTo>
                    <a:lnTo>
                      <a:pt x="134" y="190"/>
                    </a:lnTo>
                    <a:lnTo>
                      <a:pt x="148" y="172"/>
                    </a:lnTo>
                    <a:lnTo>
                      <a:pt x="158" y="154"/>
                    </a:lnTo>
                    <a:lnTo>
                      <a:pt x="168" y="134"/>
                    </a:lnTo>
                    <a:lnTo>
                      <a:pt x="176" y="116"/>
                    </a:lnTo>
                    <a:lnTo>
                      <a:pt x="176" y="116"/>
                    </a:lnTo>
                    <a:lnTo>
                      <a:pt x="210" y="62"/>
                    </a:lnTo>
                    <a:lnTo>
                      <a:pt x="210" y="62"/>
                    </a:lnTo>
                    <a:lnTo>
                      <a:pt x="210" y="16"/>
                    </a:lnTo>
                    <a:lnTo>
                      <a:pt x="210" y="16"/>
                    </a:lnTo>
                    <a:lnTo>
                      <a:pt x="232" y="4"/>
                    </a:lnTo>
                    <a:lnTo>
                      <a:pt x="232" y="4"/>
                    </a:lnTo>
                    <a:lnTo>
                      <a:pt x="252" y="2"/>
                    </a:lnTo>
                    <a:lnTo>
                      <a:pt x="272" y="0"/>
                    </a:lnTo>
                    <a:lnTo>
                      <a:pt x="284" y="2"/>
                    </a:lnTo>
                    <a:lnTo>
                      <a:pt x="294" y="4"/>
                    </a:lnTo>
                    <a:lnTo>
                      <a:pt x="306" y="10"/>
                    </a:lnTo>
                    <a:lnTo>
                      <a:pt x="318" y="18"/>
                    </a:lnTo>
                    <a:lnTo>
                      <a:pt x="318" y="18"/>
                    </a:lnTo>
                    <a:lnTo>
                      <a:pt x="352" y="50"/>
                    </a:lnTo>
                    <a:lnTo>
                      <a:pt x="352" y="50"/>
                    </a:lnTo>
                    <a:lnTo>
                      <a:pt x="394" y="60"/>
                    </a:lnTo>
                    <a:lnTo>
                      <a:pt x="394" y="60"/>
                    </a:lnTo>
                    <a:lnTo>
                      <a:pt x="412" y="70"/>
                    </a:lnTo>
                    <a:lnTo>
                      <a:pt x="434" y="88"/>
                    </a:lnTo>
                    <a:lnTo>
                      <a:pt x="444" y="98"/>
                    </a:lnTo>
                    <a:lnTo>
                      <a:pt x="454" y="110"/>
                    </a:lnTo>
                    <a:lnTo>
                      <a:pt x="460" y="122"/>
                    </a:lnTo>
                    <a:lnTo>
                      <a:pt x="462" y="134"/>
                    </a:lnTo>
                    <a:lnTo>
                      <a:pt x="462" y="134"/>
                    </a:lnTo>
                    <a:lnTo>
                      <a:pt x="444" y="146"/>
                    </a:lnTo>
                    <a:lnTo>
                      <a:pt x="430" y="158"/>
                    </a:lnTo>
                    <a:lnTo>
                      <a:pt x="416" y="170"/>
                    </a:lnTo>
                    <a:lnTo>
                      <a:pt x="402" y="182"/>
                    </a:lnTo>
                    <a:lnTo>
                      <a:pt x="402" y="182"/>
                    </a:lnTo>
                    <a:lnTo>
                      <a:pt x="386" y="186"/>
                    </a:lnTo>
                    <a:lnTo>
                      <a:pt x="368" y="188"/>
                    </a:lnTo>
                    <a:lnTo>
                      <a:pt x="336" y="188"/>
                    </a:lnTo>
                    <a:lnTo>
                      <a:pt x="322" y="186"/>
                    </a:lnTo>
                    <a:lnTo>
                      <a:pt x="306" y="188"/>
                    </a:lnTo>
                    <a:lnTo>
                      <a:pt x="292" y="192"/>
                    </a:lnTo>
                    <a:lnTo>
                      <a:pt x="280" y="198"/>
                    </a:lnTo>
                    <a:lnTo>
                      <a:pt x="280" y="198"/>
                    </a:lnTo>
                    <a:lnTo>
                      <a:pt x="284" y="218"/>
                    </a:lnTo>
                    <a:lnTo>
                      <a:pt x="284" y="218"/>
                    </a:lnTo>
                    <a:lnTo>
                      <a:pt x="288" y="228"/>
                    </a:lnTo>
                    <a:lnTo>
                      <a:pt x="288" y="236"/>
                    </a:lnTo>
                    <a:lnTo>
                      <a:pt x="284" y="256"/>
                    </a:lnTo>
                    <a:lnTo>
                      <a:pt x="282" y="266"/>
                    </a:lnTo>
                    <a:lnTo>
                      <a:pt x="284" y="276"/>
                    </a:lnTo>
                    <a:lnTo>
                      <a:pt x="290" y="286"/>
                    </a:lnTo>
                    <a:lnTo>
                      <a:pt x="304" y="296"/>
                    </a:lnTo>
                    <a:lnTo>
                      <a:pt x="304" y="296"/>
                    </a:lnTo>
                    <a:lnTo>
                      <a:pt x="334" y="324"/>
                    </a:lnTo>
                    <a:lnTo>
                      <a:pt x="334" y="324"/>
                    </a:lnTo>
                    <a:lnTo>
                      <a:pt x="362" y="364"/>
                    </a:lnTo>
                    <a:lnTo>
                      <a:pt x="362" y="364"/>
                    </a:lnTo>
                    <a:lnTo>
                      <a:pt x="372" y="400"/>
                    </a:lnTo>
                    <a:lnTo>
                      <a:pt x="372" y="400"/>
                    </a:lnTo>
                    <a:lnTo>
                      <a:pt x="372" y="480"/>
                    </a:lnTo>
                    <a:lnTo>
                      <a:pt x="372" y="48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9" name="Freeform 23"/>
              <p:cNvSpPr>
                <a:spLocks/>
              </p:cNvSpPr>
              <p:nvPr/>
            </p:nvSpPr>
            <p:spPr bwMode="auto">
              <a:xfrm>
                <a:off x="5510213" y="4105275"/>
                <a:ext cx="1196975" cy="739775"/>
              </a:xfrm>
              <a:custGeom>
                <a:avLst/>
                <a:gdLst>
                  <a:gd name="T0" fmla="*/ 72 w 754"/>
                  <a:gd name="T1" fmla="*/ 452 h 466"/>
                  <a:gd name="T2" fmla="*/ 4 w 754"/>
                  <a:gd name="T3" fmla="*/ 380 h 466"/>
                  <a:gd name="T4" fmla="*/ 2 w 754"/>
                  <a:gd name="T5" fmla="*/ 362 h 466"/>
                  <a:gd name="T6" fmla="*/ 6 w 754"/>
                  <a:gd name="T7" fmla="*/ 348 h 466"/>
                  <a:gd name="T8" fmla="*/ 0 w 754"/>
                  <a:gd name="T9" fmla="*/ 310 h 466"/>
                  <a:gd name="T10" fmla="*/ 18 w 754"/>
                  <a:gd name="T11" fmla="*/ 304 h 466"/>
                  <a:gd name="T12" fmla="*/ 96 w 754"/>
                  <a:gd name="T13" fmla="*/ 304 h 466"/>
                  <a:gd name="T14" fmla="*/ 138 w 754"/>
                  <a:gd name="T15" fmla="*/ 276 h 466"/>
                  <a:gd name="T16" fmla="*/ 178 w 754"/>
                  <a:gd name="T17" fmla="*/ 244 h 466"/>
                  <a:gd name="T18" fmla="*/ 180 w 754"/>
                  <a:gd name="T19" fmla="*/ 226 h 466"/>
                  <a:gd name="T20" fmla="*/ 126 w 754"/>
                  <a:gd name="T21" fmla="*/ 166 h 466"/>
                  <a:gd name="T22" fmla="*/ 100 w 754"/>
                  <a:gd name="T23" fmla="*/ 144 h 466"/>
                  <a:gd name="T24" fmla="*/ 98 w 754"/>
                  <a:gd name="T25" fmla="*/ 96 h 466"/>
                  <a:gd name="T26" fmla="*/ 136 w 754"/>
                  <a:gd name="T27" fmla="*/ 66 h 466"/>
                  <a:gd name="T28" fmla="*/ 146 w 754"/>
                  <a:gd name="T29" fmla="*/ 54 h 466"/>
                  <a:gd name="T30" fmla="*/ 140 w 754"/>
                  <a:gd name="T31" fmla="*/ 30 h 466"/>
                  <a:gd name="T32" fmla="*/ 118 w 754"/>
                  <a:gd name="T33" fmla="*/ 10 h 466"/>
                  <a:gd name="T34" fmla="*/ 108 w 754"/>
                  <a:gd name="T35" fmla="*/ 0 h 466"/>
                  <a:gd name="T36" fmla="*/ 234 w 754"/>
                  <a:gd name="T37" fmla="*/ 6 h 466"/>
                  <a:gd name="T38" fmla="*/ 246 w 754"/>
                  <a:gd name="T39" fmla="*/ 22 h 466"/>
                  <a:gd name="T40" fmla="*/ 276 w 754"/>
                  <a:gd name="T41" fmla="*/ 46 h 466"/>
                  <a:gd name="T42" fmla="*/ 314 w 754"/>
                  <a:gd name="T43" fmla="*/ 62 h 466"/>
                  <a:gd name="T44" fmla="*/ 338 w 754"/>
                  <a:gd name="T45" fmla="*/ 72 h 466"/>
                  <a:gd name="T46" fmla="*/ 494 w 754"/>
                  <a:gd name="T47" fmla="*/ 100 h 466"/>
                  <a:gd name="T48" fmla="*/ 504 w 754"/>
                  <a:gd name="T49" fmla="*/ 116 h 466"/>
                  <a:gd name="T50" fmla="*/ 524 w 754"/>
                  <a:gd name="T51" fmla="*/ 136 h 466"/>
                  <a:gd name="T52" fmla="*/ 618 w 754"/>
                  <a:gd name="T53" fmla="*/ 158 h 466"/>
                  <a:gd name="T54" fmla="*/ 626 w 754"/>
                  <a:gd name="T55" fmla="*/ 160 h 466"/>
                  <a:gd name="T56" fmla="*/ 660 w 754"/>
                  <a:gd name="T57" fmla="*/ 164 h 466"/>
                  <a:gd name="T58" fmla="*/ 670 w 754"/>
                  <a:gd name="T59" fmla="*/ 174 h 466"/>
                  <a:gd name="T60" fmla="*/ 684 w 754"/>
                  <a:gd name="T61" fmla="*/ 192 h 466"/>
                  <a:gd name="T62" fmla="*/ 702 w 754"/>
                  <a:gd name="T63" fmla="*/ 196 h 466"/>
                  <a:gd name="T64" fmla="*/ 718 w 754"/>
                  <a:gd name="T65" fmla="*/ 208 h 466"/>
                  <a:gd name="T66" fmla="*/ 708 w 754"/>
                  <a:gd name="T67" fmla="*/ 228 h 466"/>
                  <a:gd name="T68" fmla="*/ 702 w 754"/>
                  <a:gd name="T69" fmla="*/ 250 h 466"/>
                  <a:gd name="T70" fmla="*/ 724 w 754"/>
                  <a:gd name="T71" fmla="*/ 274 h 466"/>
                  <a:gd name="T72" fmla="*/ 732 w 754"/>
                  <a:gd name="T73" fmla="*/ 298 h 466"/>
                  <a:gd name="T74" fmla="*/ 740 w 754"/>
                  <a:gd name="T75" fmla="*/ 320 h 466"/>
                  <a:gd name="T76" fmla="*/ 754 w 754"/>
                  <a:gd name="T77" fmla="*/ 330 h 466"/>
                  <a:gd name="T78" fmla="*/ 734 w 754"/>
                  <a:gd name="T79" fmla="*/ 338 h 466"/>
                  <a:gd name="T80" fmla="*/ 692 w 754"/>
                  <a:gd name="T81" fmla="*/ 354 h 466"/>
                  <a:gd name="T82" fmla="*/ 640 w 754"/>
                  <a:gd name="T83" fmla="*/ 392 h 466"/>
                  <a:gd name="T84" fmla="*/ 616 w 754"/>
                  <a:gd name="T85" fmla="*/ 414 h 466"/>
                  <a:gd name="T86" fmla="*/ 582 w 754"/>
                  <a:gd name="T87" fmla="*/ 424 h 466"/>
                  <a:gd name="T88" fmla="*/ 562 w 754"/>
                  <a:gd name="T89" fmla="*/ 434 h 466"/>
                  <a:gd name="T90" fmla="*/ 544 w 754"/>
                  <a:gd name="T91" fmla="*/ 448 h 466"/>
                  <a:gd name="T92" fmla="*/ 512 w 754"/>
                  <a:gd name="T93" fmla="*/ 422 h 466"/>
                  <a:gd name="T94" fmla="*/ 482 w 754"/>
                  <a:gd name="T95" fmla="*/ 408 h 466"/>
                  <a:gd name="T96" fmla="*/ 450 w 754"/>
                  <a:gd name="T97" fmla="*/ 380 h 466"/>
                  <a:gd name="T98" fmla="*/ 426 w 754"/>
                  <a:gd name="T99" fmla="*/ 384 h 466"/>
                  <a:gd name="T100" fmla="*/ 410 w 754"/>
                  <a:gd name="T101" fmla="*/ 404 h 466"/>
                  <a:gd name="T102" fmla="*/ 358 w 754"/>
                  <a:gd name="T103" fmla="*/ 392 h 466"/>
                  <a:gd name="T104" fmla="*/ 286 w 754"/>
                  <a:gd name="T105" fmla="*/ 352 h 466"/>
                  <a:gd name="T106" fmla="*/ 252 w 754"/>
                  <a:gd name="T107" fmla="*/ 346 h 466"/>
                  <a:gd name="T108" fmla="*/ 200 w 754"/>
                  <a:gd name="T109" fmla="*/ 338 h 466"/>
                  <a:gd name="T110" fmla="*/ 184 w 754"/>
                  <a:gd name="T111" fmla="*/ 350 h 466"/>
                  <a:gd name="T112" fmla="*/ 202 w 754"/>
                  <a:gd name="T113" fmla="*/ 380 h 466"/>
                  <a:gd name="T114" fmla="*/ 196 w 754"/>
                  <a:gd name="T115" fmla="*/ 392 h 466"/>
                  <a:gd name="T116" fmla="*/ 164 w 754"/>
                  <a:gd name="T117" fmla="*/ 390 h 466"/>
                  <a:gd name="T118" fmla="*/ 128 w 754"/>
                  <a:gd name="T119" fmla="*/ 406 h 466"/>
                  <a:gd name="T120" fmla="*/ 96 w 754"/>
                  <a:gd name="T121" fmla="*/ 454 h 466"/>
                  <a:gd name="T122" fmla="*/ 80 w 754"/>
                  <a:gd name="T123" fmla="*/ 466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54" h="466">
                    <a:moveTo>
                      <a:pt x="80" y="466"/>
                    </a:moveTo>
                    <a:lnTo>
                      <a:pt x="80" y="466"/>
                    </a:lnTo>
                    <a:lnTo>
                      <a:pt x="72" y="452"/>
                    </a:lnTo>
                    <a:lnTo>
                      <a:pt x="64" y="440"/>
                    </a:lnTo>
                    <a:lnTo>
                      <a:pt x="44" y="418"/>
                    </a:lnTo>
                    <a:lnTo>
                      <a:pt x="4" y="380"/>
                    </a:lnTo>
                    <a:lnTo>
                      <a:pt x="4" y="380"/>
                    </a:lnTo>
                    <a:lnTo>
                      <a:pt x="2" y="368"/>
                    </a:lnTo>
                    <a:lnTo>
                      <a:pt x="2" y="362"/>
                    </a:lnTo>
                    <a:lnTo>
                      <a:pt x="4" y="356"/>
                    </a:lnTo>
                    <a:lnTo>
                      <a:pt x="6" y="348"/>
                    </a:lnTo>
                    <a:lnTo>
                      <a:pt x="6" y="348"/>
                    </a:lnTo>
                    <a:lnTo>
                      <a:pt x="8" y="328"/>
                    </a:lnTo>
                    <a:lnTo>
                      <a:pt x="8" y="328"/>
                    </a:lnTo>
                    <a:lnTo>
                      <a:pt x="0" y="310"/>
                    </a:lnTo>
                    <a:lnTo>
                      <a:pt x="0" y="310"/>
                    </a:lnTo>
                    <a:lnTo>
                      <a:pt x="6" y="306"/>
                    </a:lnTo>
                    <a:lnTo>
                      <a:pt x="18" y="304"/>
                    </a:lnTo>
                    <a:lnTo>
                      <a:pt x="44" y="302"/>
                    </a:lnTo>
                    <a:lnTo>
                      <a:pt x="96" y="304"/>
                    </a:lnTo>
                    <a:lnTo>
                      <a:pt x="96" y="304"/>
                    </a:lnTo>
                    <a:lnTo>
                      <a:pt x="112" y="298"/>
                    </a:lnTo>
                    <a:lnTo>
                      <a:pt x="126" y="288"/>
                    </a:lnTo>
                    <a:lnTo>
                      <a:pt x="138" y="276"/>
                    </a:lnTo>
                    <a:lnTo>
                      <a:pt x="152" y="264"/>
                    </a:lnTo>
                    <a:lnTo>
                      <a:pt x="152" y="264"/>
                    </a:lnTo>
                    <a:lnTo>
                      <a:pt x="178" y="244"/>
                    </a:lnTo>
                    <a:lnTo>
                      <a:pt x="178" y="244"/>
                    </a:lnTo>
                    <a:lnTo>
                      <a:pt x="180" y="226"/>
                    </a:lnTo>
                    <a:lnTo>
                      <a:pt x="180" y="226"/>
                    </a:lnTo>
                    <a:lnTo>
                      <a:pt x="162" y="200"/>
                    </a:lnTo>
                    <a:lnTo>
                      <a:pt x="144" y="182"/>
                    </a:lnTo>
                    <a:lnTo>
                      <a:pt x="126" y="166"/>
                    </a:lnTo>
                    <a:lnTo>
                      <a:pt x="106" y="156"/>
                    </a:lnTo>
                    <a:lnTo>
                      <a:pt x="106" y="156"/>
                    </a:lnTo>
                    <a:lnTo>
                      <a:pt x="100" y="144"/>
                    </a:lnTo>
                    <a:lnTo>
                      <a:pt x="100" y="144"/>
                    </a:lnTo>
                    <a:lnTo>
                      <a:pt x="98" y="96"/>
                    </a:lnTo>
                    <a:lnTo>
                      <a:pt x="98" y="96"/>
                    </a:lnTo>
                    <a:lnTo>
                      <a:pt x="114" y="80"/>
                    </a:lnTo>
                    <a:lnTo>
                      <a:pt x="124" y="72"/>
                    </a:lnTo>
                    <a:lnTo>
                      <a:pt x="136" y="66"/>
                    </a:lnTo>
                    <a:lnTo>
                      <a:pt x="136" y="66"/>
                    </a:lnTo>
                    <a:lnTo>
                      <a:pt x="142" y="60"/>
                    </a:lnTo>
                    <a:lnTo>
                      <a:pt x="146" y="54"/>
                    </a:lnTo>
                    <a:lnTo>
                      <a:pt x="146" y="48"/>
                    </a:lnTo>
                    <a:lnTo>
                      <a:pt x="146" y="42"/>
                    </a:lnTo>
                    <a:lnTo>
                      <a:pt x="140" y="30"/>
                    </a:lnTo>
                    <a:lnTo>
                      <a:pt x="134" y="22"/>
                    </a:lnTo>
                    <a:lnTo>
                      <a:pt x="134" y="22"/>
                    </a:lnTo>
                    <a:lnTo>
                      <a:pt x="118" y="10"/>
                    </a:lnTo>
                    <a:lnTo>
                      <a:pt x="112" y="6"/>
                    </a:lnTo>
                    <a:lnTo>
                      <a:pt x="108" y="0"/>
                    </a:lnTo>
                    <a:lnTo>
                      <a:pt x="108" y="0"/>
                    </a:lnTo>
                    <a:lnTo>
                      <a:pt x="196" y="0"/>
                    </a:lnTo>
                    <a:lnTo>
                      <a:pt x="196" y="0"/>
                    </a:lnTo>
                    <a:lnTo>
                      <a:pt x="234" y="6"/>
                    </a:lnTo>
                    <a:lnTo>
                      <a:pt x="234" y="6"/>
                    </a:lnTo>
                    <a:lnTo>
                      <a:pt x="238" y="14"/>
                    </a:lnTo>
                    <a:lnTo>
                      <a:pt x="246" y="22"/>
                    </a:lnTo>
                    <a:lnTo>
                      <a:pt x="254" y="30"/>
                    </a:lnTo>
                    <a:lnTo>
                      <a:pt x="264" y="38"/>
                    </a:lnTo>
                    <a:lnTo>
                      <a:pt x="276" y="46"/>
                    </a:lnTo>
                    <a:lnTo>
                      <a:pt x="288" y="52"/>
                    </a:lnTo>
                    <a:lnTo>
                      <a:pt x="300" y="58"/>
                    </a:lnTo>
                    <a:lnTo>
                      <a:pt x="314" y="62"/>
                    </a:lnTo>
                    <a:lnTo>
                      <a:pt x="314" y="62"/>
                    </a:lnTo>
                    <a:lnTo>
                      <a:pt x="338" y="72"/>
                    </a:lnTo>
                    <a:lnTo>
                      <a:pt x="338" y="72"/>
                    </a:lnTo>
                    <a:lnTo>
                      <a:pt x="456" y="74"/>
                    </a:lnTo>
                    <a:lnTo>
                      <a:pt x="456" y="74"/>
                    </a:lnTo>
                    <a:lnTo>
                      <a:pt x="494" y="100"/>
                    </a:lnTo>
                    <a:lnTo>
                      <a:pt x="494" y="100"/>
                    </a:lnTo>
                    <a:lnTo>
                      <a:pt x="498" y="108"/>
                    </a:lnTo>
                    <a:lnTo>
                      <a:pt x="504" y="116"/>
                    </a:lnTo>
                    <a:lnTo>
                      <a:pt x="512" y="126"/>
                    </a:lnTo>
                    <a:lnTo>
                      <a:pt x="524" y="136"/>
                    </a:lnTo>
                    <a:lnTo>
                      <a:pt x="524" y="136"/>
                    </a:lnTo>
                    <a:lnTo>
                      <a:pt x="578" y="140"/>
                    </a:lnTo>
                    <a:lnTo>
                      <a:pt x="578" y="140"/>
                    </a:lnTo>
                    <a:lnTo>
                      <a:pt x="618" y="158"/>
                    </a:lnTo>
                    <a:lnTo>
                      <a:pt x="618" y="158"/>
                    </a:lnTo>
                    <a:lnTo>
                      <a:pt x="622" y="160"/>
                    </a:lnTo>
                    <a:lnTo>
                      <a:pt x="626" y="160"/>
                    </a:lnTo>
                    <a:lnTo>
                      <a:pt x="638" y="160"/>
                    </a:lnTo>
                    <a:lnTo>
                      <a:pt x="652" y="162"/>
                    </a:lnTo>
                    <a:lnTo>
                      <a:pt x="660" y="164"/>
                    </a:lnTo>
                    <a:lnTo>
                      <a:pt x="668" y="170"/>
                    </a:lnTo>
                    <a:lnTo>
                      <a:pt x="668" y="170"/>
                    </a:lnTo>
                    <a:lnTo>
                      <a:pt x="670" y="174"/>
                    </a:lnTo>
                    <a:lnTo>
                      <a:pt x="672" y="180"/>
                    </a:lnTo>
                    <a:lnTo>
                      <a:pt x="676" y="186"/>
                    </a:lnTo>
                    <a:lnTo>
                      <a:pt x="684" y="192"/>
                    </a:lnTo>
                    <a:lnTo>
                      <a:pt x="684" y="192"/>
                    </a:lnTo>
                    <a:lnTo>
                      <a:pt x="690" y="194"/>
                    </a:lnTo>
                    <a:lnTo>
                      <a:pt x="702" y="196"/>
                    </a:lnTo>
                    <a:lnTo>
                      <a:pt x="710" y="198"/>
                    </a:lnTo>
                    <a:lnTo>
                      <a:pt x="714" y="202"/>
                    </a:lnTo>
                    <a:lnTo>
                      <a:pt x="718" y="208"/>
                    </a:lnTo>
                    <a:lnTo>
                      <a:pt x="720" y="214"/>
                    </a:lnTo>
                    <a:lnTo>
                      <a:pt x="720" y="214"/>
                    </a:lnTo>
                    <a:lnTo>
                      <a:pt x="708" y="228"/>
                    </a:lnTo>
                    <a:lnTo>
                      <a:pt x="706" y="236"/>
                    </a:lnTo>
                    <a:lnTo>
                      <a:pt x="702" y="250"/>
                    </a:lnTo>
                    <a:lnTo>
                      <a:pt x="702" y="250"/>
                    </a:lnTo>
                    <a:lnTo>
                      <a:pt x="708" y="256"/>
                    </a:lnTo>
                    <a:lnTo>
                      <a:pt x="716" y="264"/>
                    </a:lnTo>
                    <a:lnTo>
                      <a:pt x="724" y="274"/>
                    </a:lnTo>
                    <a:lnTo>
                      <a:pt x="732" y="290"/>
                    </a:lnTo>
                    <a:lnTo>
                      <a:pt x="732" y="290"/>
                    </a:lnTo>
                    <a:lnTo>
                      <a:pt x="732" y="298"/>
                    </a:lnTo>
                    <a:lnTo>
                      <a:pt x="734" y="310"/>
                    </a:lnTo>
                    <a:lnTo>
                      <a:pt x="736" y="316"/>
                    </a:lnTo>
                    <a:lnTo>
                      <a:pt x="740" y="320"/>
                    </a:lnTo>
                    <a:lnTo>
                      <a:pt x="746" y="326"/>
                    </a:lnTo>
                    <a:lnTo>
                      <a:pt x="754" y="330"/>
                    </a:lnTo>
                    <a:lnTo>
                      <a:pt x="754" y="330"/>
                    </a:lnTo>
                    <a:lnTo>
                      <a:pt x="754" y="334"/>
                    </a:lnTo>
                    <a:lnTo>
                      <a:pt x="754" y="334"/>
                    </a:lnTo>
                    <a:lnTo>
                      <a:pt x="734" y="338"/>
                    </a:lnTo>
                    <a:lnTo>
                      <a:pt x="718" y="342"/>
                    </a:lnTo>
                    <a:lnTo>
                      <a:pt x="704" y="348"/>
                    </a:lnTo>
                    <a:lnTo>
                      <a:pt x="692" y="354"/>
                    </a:lnTo>
                    <a:lnTo>
                      <a:pt x="670" y="372"/>
                    </a:lnTo>
                    <a:lnTo>
                      <a:pt x="640" y="392"/>
                    </a:lnTo>
                    <a:lnTo>
                      <a:pt x="640" y="392"/>
                    </a:lnTo>
                    <a:lnTo>
                      <a:pt x="634" y="396"/>
                    </a:lnTo>
                    <a:lnTo>
                      <a:pt x="626" y="400"/>
                    </a:lnTo>
                    <a:lnTo>
                      <a:pt x="616" y="414"/>
                    </a:lnTo>
                    <a:lnTo>
                      <a:pt x="616" y="414"/>
                    </a:lnTo>
                    <a:lnTo>
                      <a:pt x="598" y="420"/>
                    </a:lnTo>
                    <a:lnTo>
                      <a:pt x="582" y="424"/>
                    </a:lnTo>
                    <a:lnTo>
                      <a:pt x="576" y="426"/>
                    </a:lnTo>
                    <a:lnTo>
                      <a:pt x="570" y="430"/>
                    </a:lnTo>
                    <a:lnTo>
                      <a:pt x="562" y="434"/>
                    </a:lnTo>
                    <a:lnTo>
                      <a:pt x="556" y="442"/>
                    </a:lnTo>
                    <a:lnTo>
                      <a:pt x="556" y="442"/>
                    </a:lnTo>
                    <a:lnTo>
                      <a:pt x="544" y="448"/>
                    </a:lnTo>
                    <a:lnTo>
                      <a:pt x="544" y="448"/>
                    </a:lnTo>
                    <a:lnTo>
                      <a:pt x="512" y="422"/>
                    </a:lnTo>
                    <a:lnTo>
                      <a:pt x="512" y="422"/>
                    </a:lnTo>
                    <a:lnTo>
                      <a:pt x="500" y="418"/>
                    </a:lnTo>
                    <a:lnTo>
                      <a:pt x="490" y="414"/>
                    </a:lnTo>
                    <a:lnTo>
                      <a:pt x="482" y="408"/>
                    </a:lnTo>
                    <a:lnTo>
                      <a:pt x="474" y="402"/>
                    </a:lnTo>
                    <a:lnTo>
                      <a:pt x="462" y="390"/>
                    </a:lnTo>
                    <a:lnTo>
                      <a:pt x="450" y="380"/>
                    </a:lnTo>
                    <a:lnTo>
                      <a:pt x="450" y="380"/>
                    </a:lnTo>
                    <a:lnTo>
                      <a:pt x="434" y="382"/>
                    </a:lnTo>
                    <a:lnTo>
                      <a:pt x="426" y="384"/>
                    </a:lnTo>
                    <a:lnTo>
                      <a:pt x="420" y="392"/>
                    </a:lnTo>
                    <a:lnTo>
                      <a:pt x="410" y="404"/>
                    </a:lnTo>
                    <a:lnTo>
                      <a:pt x="410" y="404"/>
                    </a:lnTo>
                    <a:lnTo>
                      <a:pt x="392" y="402"/>
                    </a:lnTo>
                    <a:lnTo>
                      <a:pt x="374" y="398"/>
                    </a:lnTo>
                    <a:lnTo>
                      <a:pt x="358" y="392"/>
                    </a:lnTo>
                    <a:lnTo>
                      <a:pt x="342" y="384"/>
                    </a:lnTo>
                    <a:lnTo>
                      <a:pt x="312" y="366"/>
                    </a:lnTo>
                    <a:lnTo>
                      <a:pt x="286" y="352"/>
                    </a:lnTo>
                    <a:lnTo>
                      <a:pt x="286" y="352"/>
                    </a:lnTo>
                    <a:lnTo>
                      <a:pt x="268" y="348"/>
                    </a:lnTo>
                    <a:lnTo>
                      <a:pt x="252" y="346"/>
                    </a:lnTo>
                    <a:lnTo>
                      <a:pt x="228" y="338"/>
                    </a:lnTo>
                    <a:lnTo>
                      <a:pt x="228" y="338"/>
                    </a:lnTo>
                    <a:lnTo>
                      <a:pt x="200" y="338"/>
                    </a:lnTo>
                    <a:lnTo>
                      <a:pt x="192" y="342"/>
                    </a:lnTo>
                    <a:lnTo>
                      <a:pt x="186" y="344"/>
                    </a:lnTo>
                    <a:lnTo>
                      <a:pt x="184" y="350"/>
                    </a:lnTo>
                    <a:lnTo>
                      <a:pt x="186" y="358"/>
                    </a:lnTo>
                    <a:lnTo>
                      <a:pt x="192" y="368"/>
                    </a:lnTo>
                    <a:lnTo>
                      <a:pt x="202" y="380"/>
                    </a:lnTo>
                    <a:lnTo>
                      <a:pt x="202" y="380"/>
                    </a:lnTo>
                    <a:lnTo>
                      <a:pt x="196" y="392"/>
                    </a:lnTo>
                    <a:lnTo>
                      <a:pt x="196" y="392"/>
                    </a:lnTo>
                    <a:lnTo>
                      <a:pt x="182" y="390"/>
                    </a:lnTo>
                    <a:lnTo>
                      <a:pt x="182" y="390"/>
                    </a:lnTo>
                    <a:lnTo>
                      <a:pt x="164" y="390"/>
                    </a:lnTo>
                    <a:lnTo>
                      <a:pt x="150" y="394"/>
                    </a:lnTo>
                    <a:lnTo>
                      <a:pt x="138" y="398"/>
                    </a:lnTo>
                    <a:lnTo>
                      <a:pt x="128" y="406"/>
                    </a:lnTo>
                    <a:lnTo>
                      <a:pt x="118" y="414"/>
                    </a:lnTo>
                    <a:lnTo>
                      <a:pt x="112" y="426"/>
                    </a:lnTo>
                    <a:lnTo>
                      <a:pt x="96" y="454"/>
                    </a:lnTo>
                    <a:lnTo>
                      <a:pt x="96" y="454"/>
                    </a:lnTo>
                    <a:lnTo>
                      <a:pt x="88" y="460"/>
                    </a:lnTo>
                    <a:lnTo>
                      <a:pt x="80" y="466"/>
                    </a:lnTo>
                    <a:lnTo>
                      <a:pt x="80" y="466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" name="Freeform 24"/>
              <p:cNvSpPr>
                <a:spLocks/>
              </p:cNvSpPr>
              <p:nvPr/>
            </p:nvSpPr>
            <p:spPr bwMode="auto">
              <a:xfrm>
                <a:off x="6494463" y="3759200"/>
                <a:ext cx="739775" cy="911225"/>
              </a:xfrm>
              <a:custGeom>
                <a:avLst/>
                <a:gdLst>
                  <a:gd name="T0" fmla="*/ 212 w 466"/>
                  <a:gd name="T1" fmla="*/ 570 h 574"/>
                  <a:gd name="T2" fmla="*/ 202 w 466"/>
                  <a:gd name="T3" fmla="*/ 516 h 574"/>
                  <a:gd name="T4" fmla="*/ 166 w 466"/>
                  <a:gd name="T5" fmla="*/ 522 h 574"/>
                  <a:gd name="T6" fmla="*/ 148 w 466"/>
                  <a:gd name="T7" fmla="*/ 546 h 574"/>
                  <a:gd name="T8" fmla="*/ 140 w 466"/>
                  <a:gd name="T9" fmla="*/ 538 h 574"/>
                  <a:gd name="T10" fmla="*/ 122 w 466"/>
                  <a:gd name="T11" fmla="*/ 520 h 574"/>
                  <a:gd name="T12" fmla="*/ 114 w 466"/>
                  <a:gd name="T13" fmla="*/ 490 h 574"/>
                  <a:gd name="T14" fmla="*/ 102 w 466"/>
                  <a:gd name="T15" fmla="*/ 470 h 574"/>
                  <a:gd name="T16" fmla="*/ 100 w 466"/>
                  <a:gd name="T17" fmla="*/ 446 h 574"/>
                  <a:gd name="T18" fmla="*/ 106 w 466"/>
                  <a:gd name="T19" fmla="*/ 416 h 574"/>
                  <a:gd name="T20" fmla="*/ 68 w 466"/>
                  <a:gd name="T21" fmla="*/ 398 h 574"/>
                  <a:gd name="T22" fmla="*/ 58 w 466"/>
                  <a:gd name="T23" fmla="*/ 380 h 574"/>
                  <a:gd name="T24" fmla="*/ 56 w 466"/>
                  <a:gd name="T25" fmla="*/ 366 h 574"/>
                  <a:gd name="T26" fmla="*/ 86 w 466"/>
                  <a:gd name="T27" fmla="*/ 346 h 574"/>
                  <a:gd name="T28" fmla="*/ 96 w 466"/>
                  <a:gd name="T29" fmla="*/ 284 h 574"/>
                  <a:gd name="T30" fmla="*/ 78 w 466"/>
                  <a:gd name="T31" fmla="*/ 252 h 574"/>
                  <a:gd name="T32" fmla="*/ 48 w 466"/>
                  <a:gd name="T33" fmla="*/ 262 h 574"/>
                  <a:gd name="T34" fmla="*/ 30 w 466"/>
                  <a:gd name="T35" fmla="*/ 252 h 574"/>
                  <a:gd name="T36" fmla="*/ 0 w 466"/>
                  <a:gd name="T37" fmla="*/ 202 h 574"/>
                  <a:gd name="T38" fmla="*/ 10 w 466"/>
                  <a:gd name="T39" fmla="*/ 180 h 574"/>
                  <a:gd name="T40" fmla="*/ 42 w 466"/>
                  <a:gd name="T41" fmla="*/ 148 h 574"/>
                  <a:gd name="T42" fmla="*/ 44 w 466"/>
                  <a:gd name="T43" fmla="*/ 72 h 574"/>
                  <a:gd name="T44" fmla="*/ 58 w 466"/>
                  <a:gd name="T45" fmla="*/ 74 h 574"/>
                  <a:gd name="T46" fmla="*/ 76 w 466"/>
                  <a:gd name="T47" fmla="*/ 110 h 574"/>
                  <a:gd name="T48" fmla="*/ 110 w 466"/>
                  <a:gd name="T49" fmla="*/ 120 h 574"/>
                  <a:gd name="T50" fmla="*/ 126 w 466"/>
                  <a:gd name="T51" fmla="*/ 80 h 574"/>
                  <a:gd name="T52" fmla="*/ 134 w 466"/>
                  <a:gd name="T53" fmla="*/ 54 h 574"/>
                  <a:gd name="T54" fmla="*/ 102 w 466"/>
                  <a:gd name="T55" fmla="*/ 6 h 574"/>
                  <a:gd name="T56" fmla="*/ 118 w 466"/>
                  <a:gd name="T57" fmla="*/ 0 h 574"/>
                  <a:gd name="T58" fmla="*/ 150 w 466"/>
                  <a:gd name="T59" fmla="*/ 40 h 574"/>
                  <a:gd name="T60" fmla="*/ 176 w 466"/>
                  <a:gd name="T61" fmla="*/ 80 h 574"/>
                  <a:gd name="T62" fmla="*/ 264 w 466"/>
                  <a:gd name="T63" fmla="*/ 106 h 574"/>
                  <a:gd name="T64" fmla="*/ 294 w 466"/>
                  <a:gd name="T65" fmla="*/ 174 h 574"/>
                  <a:gd name="T66" fmla="*/ 318 w 466"/>
                  <a:gd name="T67" fmla="*/ 202 h 574"/>
                  <a:gd name="T68" fmla="*/ 358 w 466"/>
                  <a:gd name="T69" fmla="*/ 194 h 574"/>
                  <a:gd name="T70" fmla="*/ 362 w 466"/>
                  <a:gd name="T71" fmla="*/ 180 h 574"/>
                  <a:gd name="T72" fmla="*/ 388 w 466"/>
                  <a:gd name="T73" fmla="*/ 194 h 574"/>
                  <a:gd name="T74" fmla="*/ 382 w 466"/>
                  <a:gd name="T75" fmla="*/ 224 h 574"/>
                  <a:gd name="T76" fmla="*/ 338 w 466"/>
                  <a:gd name="T77" fmla="*/ 250 h 574"/>
                  <a:gd name="T78" fmla="*/ 330 w 466"/>
                  <a:gd name="T79" fmla="*/ 280 h 574"/>
                  <a:gd name="T80" fmla="*/ 326 w 466"/>
                  <a:gd name="T81" fmla="*/ 302 h 574"/>
                  <a:gd name="T82" fmla="*/ 380 w 466"/>
                  <a:gd name="T83" fmla="*/ 346 h 574"/>
                  <a:gd name="T84" fmla="*/ 392 w 466"/>
                  <a:gd name="T85" fmla="*/ 360 h 574"/>
                  <a:gd name="T86" fmla="*/ 456 w 466"/>
                  <a:gd name="T87" fmla="*/ 378 h 574"/>
                  <a:gd name="T88" fmla="*/ 466 w 466"/>
                  <a:gd name="T89" fmla="*/ 402 h 574"/>
                  <a:gd name="T90" fmla="*/ 426 w 466"/>
                  <a:gd name="T91" fmla="*/ 420 h 574"/>
                  <a:gd name="T92" fmla="*/ 416 w 466"/>
                  <a:gd name="T93" fmla="*/ 440 h 574"/>
                  <a:gd name="T94" fmla="*/ 420 w 466"/>
                  <a:gd name="T95" fmla="*/ 460 h 574"/>
                  <a:gd name="T96" fmla="*/ 400 w 466"/>
                  <a:gd name="T97" fmla="*/ 522 h 574"/>
                  <a:gd name="T98" fmla="*/ 378 w 466"/>
                  <a:gd name="T99" fmla="*/ 546 h 574"/>
                  <a:gd name="T100" fmla="*/ 330 w 466"/>
                  <a:gd name="T101" fmla="*/ 560 h 574"/>
                  <a:gd name="T102" fmla="*/ 278 w 466"/>
                  <a:gd name="T103" fmla="*/ 566 h 574"/>
                  <a:gd name="T104" fmla="*/ 256 w 466"/>
                  <a:gd name="T105" fmla="*/ 536 h 574"/>
                  <a:gd name="T106" fmla="*/ 238 w 466"/>
                  <a:gd name="T107" fmla="*/ 532 h 574"/>
                  <a:gd name="T108" fmla="*/ 226 w 466"/>
                  <a:gd name="T109" fmla="*/ 574 h 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66" h="574">
                    <a:moveTo>
                      <a:pt x="216" y="574"/>
                    </a:moveTo>
                    <a:lnTo>
                      <a:pt x="216" y="574"/>
                    </a:lnTo>
                    <a:lnTo>
                      <a:pt x="212" y="570"/>
                    </a:lnTo>
                    <a:lnTo>
                      <a:pt x="212" y="570"/>
                    </a:lnTo>
                    <a:lnTo>
                      <a:pt x="212" y="524"/>
                    </a:lnTo>
                    <a:lnTo>
                      <a:pt x="212" y="524"/>
                    </a:lnTo>
                    <a:lnTo>
                      <a:pt x="202" y="516"/>
                    </a:lnTo>
                    <a:lnTo>
                      <a:pt x="202" y="516"/>
                    </a:lnTo>
                    <a:lnTo>
                      <a:pt x="182" y="516"/>
                    </a:lnTo>
                    <a:lnTo>
                      <a:pt x="176" y="518"/>
                    </a:lnTo>
                    <a:lnTo>
                      <a:pt x="170" y="520"/>
                    </a:lnTo>
                    <a:lnTo>
                      <a:pt x="166" y="522"/>
                    </a:lnTo>
                    <a:lnTo>
                      <a:pt x="162" y="528"/>
                    </a:lnTo>
                    <a:lnTo>
                      <a:pt x="154" y="542"/>
                    </a:lnTo>
                    <a:lnTo>
                      <a:pt x="154" y="542"/>
                    </a:lnTo>
                    <a:lnTo>
                      <a:pt x="148" y="546"/>
                    </a:lnTo>
                    <a:lnTo>
                      <a:pt x="144" y="548"/>
                    </a:lnTo>
                    <a:lnTo>
                      <a:pt x="144" y="548"/>
                    </a:lnTo>
                    <a:lnTo>
                      <a:pt x="142" y="542"/>
                    </a:lnTo>
                    <a:lnTo>
                      <a:pt x="140" y="538"/>
                    </a:lnTo>
                    <a:lnTo>
                      <a:pt x="130" y="532"/>
                    </a:lnTo>
                    <a:lnTo>
                      <a:pt x="130" y="532"/>
                    </a:lnTo>
                    <a:lnTo>
                      <a:pt x="122" y="520"/>
                    </a:lnTo>
                    <a:lnTo>
                      <a:pt x="122" y="520"/>
                    </a:lnTo>
                    <a:lnTo>
                      <a:pt x="122" y="510"/>
                    </a:lnTo>
                    <a:lnTo>
                      <a:pt x="120" y="502"/>
                    </a:lnTo>
                    <a:lnTo>
                      <a:pt x="118" y="494"/>
                    </a:lnTo>
                    <a:lnTo>
                      <a:pt x="114" y="490"/>
                    </a:lnTo>
                    <a:lnTo>
                      <a:pt x="108" y="480"/>
                    </a:lnTo>
                    <a:lnTo>
                      <a:pt x="104" y="476"/>
                    </a:lnTo>
                    <a:lnTo>
                      <a:pt x="102" y="470"/>
                    </a:lnTo>
                    <a:lnTo>
                      <a:pt x="102" y="470"/>
                    </a:lnTo>
                    <a:lnTo>
                      <a:pt x="94" y="462"/>
                    </a:lnTo>
                    <a:lnTo>
                      <a:pt x="94" y="462"/>
                    </a:lnTo>
                    <a:lnTo>
                      <a:pt x="94" y="452"/>
                    </a:lnTo>
                    <a:lnTo>
                      <a:pt x="100" y="446"/>
                    </a:lnTo>
                    <a:lnTo>
                      <a:pt x="112" y="436"/>
                    </a:lnTo>
                    <a:lnTo>
                      <a:pt x="112" y="436"/>
                    </a:lnTo>
                    <a:lnTo>
                      <a:pt x="110" y="424"/>
                    </a:lnTo>
                    <a:lnTo>
                      <a:pt x="106" y="416"/>
                    </a:lnTo>
                    <a:lnTo>
                      <a:pt x="100" y="410"/>
                    </a:lnTo>
                    <a:lnTo>
                      <a:pt x="92" y="406"/>
                    </a:lnTo>
                    <a:lnTo>
                      <a:pt x="74" y="400"/>
                    </a:lnTo>
                    <a:lnTo>
                      <a:pt x="68" y="398"/>
                    </a:lnTo>
                    <a:lnTo>
                      <a:pt x="60" y="394"/>
                    </a:lnTo>
                    <a:lnTo>
                      <a:pt x="60" y="394"/>
                    </a:lnTo>
                    <a:lnTo>
                      <a:pt x="58" y="380"/>
                    </a:lnTo>
                    <a:lnTo>
                      <a:pt x="58" y="380"/>
                    </a:lnTo>
                    <a:lnTo>
                      <a:pt x="54" y="376"/>
                    </a:lnTo>
                    <a:lnTo>
                      <a:pt x="54" y="376"/>
                    </a:lnTo>
                    <a:lnTo>
                      <a:pt x="54" y="370"/>
                    </a:lnTo>
                    <a:lnTo>
                      <a:pt x="56" y="366"/>
                    </a:lnTo>
                    <a:lnTo>
                      <a:pt x="64" y="356"/>
                    </a:lnTo>
                    <a:lnTo>
                      <a:pt x="74" y="350"/>
                    </a:lnTo>
                    <a:lnTo>
                      <a:pt x="86" y="346"/>
                    </a:lnTo>
                    <a:lnTo>
                      <a:pt x="86" y="346"/>
                    </a:lnTo>
                    <a:lnTo>
                      <a:pt x="102" y="326"/>
                    </a:lnTo>
                    <a:lnTo>
                      <a:pt x="102" y="326"/>
                    </a:lnTo>
                    <a:lnTo>
                      <a:pt x="100" y="304"/>
                    </a:lnTo>
                    <a:lnTo>
                      <a:pt x="96" y="284"/>
                    </a:lnTo>
                    <a:lnTo>
                      <a:pt x="88" y="266"/>
                    </a:lnTo>
                    <a:lnTo>
                      <a:pt x="84" y="260"/>
                    </a:lnTo>
                    <a:lnTo>
                      <a:pt x="78" y="252"/>
                    </a:lnTo>
                    <a:lnTo>
                      <a:pt x="78" y="252"/>
                    </a:lnTo>
                    <a:lnTo>
                      <a:pt x="56" y="252"/>
                    </a:lnTo>
                    <a:lnTo>
                      <a:pt x="56" y="252"/>
                    </a:lnTo>
                    <a:lnTo>
                      <a:pt x="48" y="262"/>
                    </a:lnTo>
                    <a:lnTo>
                      <a:pt x="48" y="262"/>
                    </a:lnTo>
                    <a:lnTo>
                      <a:pt x="40" y="264"/>
                    </a:lnTo>
                    <a:lnTo>
                      <a:pt x="40" y="264"/>
                    </a:lnTo>
                    <a:lnTo>
                      <a:pt x="34" y="258"/>
                    </a:lnTo>
                    <a:lnTo>
                      <a:pt x="30" y="252"/>
                    </a:lnTo>
                    <a:lnTo>
                      <a:pt x="24" y="238"/>
                    </a:lnTo>
                    <a:lnTo>
                      <a:pt x="20" y="216"/>
                    </a:lnTo>
                    <a:lnTo>
                      <a:pt x="20" y="216"/>
                    </a:lnTo>
                    <a:lnTo>
                      <a:pt x="0" y="202"/>
                    </a:lnTo>
                    <a:lnTo>
                      <a:pt x="0" y="202"/>
                    </a:lnTo>
                    <a:lnTo>
                      <a:pt x="2" y="194"/>
                    </a:lnTo>
                    <a:lnTo>
                      <a:pt x="6" y="186"/>
                    </a:lnTo>
                    <a:lnTo>
                      <a:pt x="10" y="180"/>
                    </a:lnTo>
                    <a:lnTo>
                      <a:pt x="16" y="172"/>
                    </a:lnTo>
                    <a:lnTo>
                      <a:pt x="30" y="160"/>
                    </a:lnTo>
                    <a:lnTo>
                      <a:pt x="42" y="148"/>
                    </a:lnTo>
                    <a:lnTo>
                      <a:pt x="42" y="148"/>
                    </a:lnTo>
                    <a:lnTo>
                      <a:pt x="46" y="128"/>
                    </a:lnTo>
                    <a:lnTo>
                      <a:pt x="46" y="108"/>
                    </a:lnTo>
                    <a:lnTo>
                      <a:pt x="44" y="72"/>
                    </a:lnTo>
                    <a:lnTo>
                      <a:pt x="44" y="72"/>
                    </a:lnTo>
                    <a:lnTo>
                      <a:pt x="48" y="70"/>
                    </a:lnTo>
                    <a:lnTo>
                      <a:pt x="48" y="70"/>
                    </a:lnTo>
                    <a:lnTo>
                      <a:pt x="58" y="74"/>
                    </a:lnTo>
                    <a:lnTo>
                      <a:pt x="58" y="74"/>
                    </a:lnTo>
                    <a:lnTo>
                      <a:pt x="60" y="82"/>
                    </a:lnTo>
                    <a:lnTo>
                      <a:pt x="66" y="96"/>
                    </a:lnTo>
                    <a:lnTo>
                      <a:pt x="72" y="104"/>
                    </a:lnTo>
                    <a:lnTo>
                      <a:pt x="76" y="110"/>
                    </a:lnTo>
                    <a:lnTo>
                      <a:pt x="82" y="116"/>
                    </a:lnTo>
                    <a:lnTo>
                      <a:pt x="90" y="120"/>
                    </a:lnTo>
                    <a:lnTo>
                      <a:pt x="90" y="120"/>
                    </a:lnTo>
                    <a:lnTo>
                      <a:pt x="110" y="120"/>
                    </a:lnTo>
                    <a:lnTo>
                      <a:pt x="110" y="120"/>
                    </a:lnTo>
                    <a:lnTo>
                      <a:pt x="118" y="104"/>
                    </a:lnTo>
                    <a:lnTo>
                      <a:pt x="122" y="92"/>
                    </a:lnTo>
                    <a:lnTo>
                      <a:pt x="126" y="80"/>
                    </a:lnTo>
                    <a:lnTo>
                      <a:pt x="132" y="66"/>
                    </a:lnTo>
                    <a:lnTo>
                      <a:pt x="132" y="66"/>
                    </a:lnTo>
                    <a:lnTo>
                      <a:pt x="134" y="54"/>
                    </a:lnTo>
                    <a:lnTo>
                      <a:pt x="134" y="54"/>
                    </a:lnTo>
                    <a:lnTo>
                      <a:pt x="96" y="18"/>
                    </a:lnTo>
                    <a:lnTo>
                      <a:pt x="96" y="18"/>
                    </a:lnTo>
                    <a:lnTo>
                      <a:pt x="98" y="10"/>
                    </a:lnTo>
                    <a:lnTo>
                      <a:pt x="102" y="6"/>
                    </a:lnTo>
                    <a:lnTo>
                      <a:pt x="106" y="4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8" y="0"/>
                    </a:lnTo>
                    <a:lnTo>
                      <a:pt x="118" y="0"/>
                    </a:lnTo>
                    <a:lnTo>
                      <a:pt x="128" y="12"/>
                    </a:lnTo>
                    <a:lnTo>
                      <a:pt x="140" y="24"/>
                    </a:lnTo>
                    <a:lnTo>
                      <a:pt x="150" y="40"/>
                    </a:lnTo>
                    <a:lnTo>
                      <a:pt x="160" y="60"/>
                    </a:lnTo>
                    <a:lnTo>
                      <a:pt x="160" y="60"/>
                    </a:lnTo>
                    <a:lnTo>
                      <a:pt x="176" y="80"/>
                    </a:lnTo>
                    <a:lnTo>
                      <a:pt x="176" y="80"/>
                    </a:lnTo>
                    <a:lnTo>
                      <a:pt x="248" y="94"/>
                    </a:lnTo>
                    <a:lnTo>
                      <a:pt x="248" y="94"/>
                    </a:lnTo>
                    <a:lnTo>
                      <a:pt x="264" y="106"/>
                    </a:lnTo>
                    <a:lnTo>
                      <a:pt x="264" y="106"/>
                    </a:lnTo>
                    <a:lnTo>
                      <a:pt x="272" y="126"/>
                    </a:lnTo>
                    <a:lnTo>
                      <a:pt x="280" y="150"/>
                    </a:lnTo>
                    <a:lnTo>
                      <a:pt x="286" y="162"/>
                    </a:lnTo>
                    <a:lnTo>
                      <a:pt x="294" y="174"/>
                    </a:lnTo>
                    <a:lnTo>
                      <a:pt x="302" y="184"/>
                    </a:lnTo>
                    <a:lnTo>
                      <a:pt x="314" y="194"/>
                    </a:lnTo>
                    <a:lnTo>
                      <a:pt x="314" y="194"/>
                    </a:lnTo>
                    <a:lnTo>
                      <a:pt x="318" y="202"/>
                    </a:lnTo>
                    <a:lnTo>
                      <a:pt x="318" y="202"/>
                    </a:lnTo>
                    <a:lnTo>
                      <a:pt x="336" y="200"/>
                    </a:lnTo>
                    <a:lnTo>
                      <a:pt x="348" y="198"/>
                    </a:lnTo>
                    <a:lnTo>
                      <a:pt x="358" y="194"/>
                    </a:lnTo>
                    <a:lnTo>
                      <a:pt x="358" y="194"/>
                    </a:lnTo>
                    <a:lnTo>
                      <a:pt x="360" y="182"/>
                    </a:lnTo>
                    <a:lnTo>
                      <a:pt x="360" y="180"/>
                    </a:lnTo>
                    <a:lnTo>
                      <a:pt x="362" y="180"/>
                    </a:lnTo>
                    <a:lnTo>
                      <a:pt x="366" y="180"/>
                    </a:lnTo>
                    <a:lnTo>
                      <a:pt x="380" y="180"/>
                    </a:lnTo>
                    <a:lnTo>
                      <a:pt x="380" y="180"/>
                    </a:lnTo>
                    <a:lnTo>
                      <a:pt x="388" y="194"/>
                    </a:lnTo>
                    <a:lnTo>
                      <a:pt x="392" y="206"/>
                    </a:lnTo>
                    <a:lnTo>
                      <a:pt x="394" y="220"/>
                    </a:lnTo>
                    <a:lnTo>
                      <a:pt x="394" y="220"/>
                    </a:lnTo>
                    <a:lnTo>
                      <a:pt x="382" y="224"/>
                    </a:lnTo>
                    <a:lnTo>
                      <a:pt x="370" y="226"/>
                    </a:lnTo>
                    <a:lnTo>
                      <a:pt x="348" y="226"/>
                    </a:lnTo>
                    <a:lnTo>
                      <a:pt x="348" y="226"/>
                    </a:lnTo>
                    <a:lnTo>
                      <a:pt x="338" y="250"/>
                    </a:lnTo>
                    <a:lnTo>
                      <a:pt x="338" y="250"/>
                    </a:lnTo>
                    <a:lnTo>
                      <a:pt x="334" y="274"/>
                    </a:lnTo>
                    <a:lnTo>
                      <a:pt x="334" y="274"/>
                    </a:lnTo>
                    <a:lnTo>
                      <a:pt x="330" y="280"/>
                    </a:lnTo>
                    <a:lnTo>
                      <a:pt x="326" y="284"/>
                    </a:lnTo>
                    <a:lnTo>
                      <a:pt x="326" y="292"/>
                    </a:lnTo>
                    <a:lnTo>
                      <a:pt x="326" y="302"/>
                    </a:lnTo>
                    <a:lnTo>
                      <a:pt x="326" y="302"/>
                    </a:lnTo>
                    <a:lnTo>
                      <a:pt x="368" y="342"/>
                    </a:lnTo>
                    <a:lnTo>
                      <a:pt x="368" y="342"/>
                    </a:lnTo>
                    <a:lnTo>
                      <a:pt x="372" y="344"/>
                    </a:lnTo>
                    <a:lnTo>
                      <a:pt x="380" y="346"/>
                    </a:lnTo>
                    <a:lnTo>
                      <a:pt x="388" y="350"/>
                    </a:lnTo>
                    <a:lnTo>
                      <a:pt x="390" y="354"/>
                    </a:lnTo>
                    <a:lnTo>
                      <a:pt x="392" y="360"/>
                    </a:lnTo>
                    <a:lnTo>
                      <a:pt x="392" y="360"/>
                    </a:lnTo>
                    <a:lnTo>
                      <a:pt x="408" y="374"/>
                    </a:lnTo>
                    <a:lnTo>
                      <a:pt x="408" y="374"/>
                    </a:lnTo>
                    <a:lnTo>
                      <a:pt x="456" y="378"/>
                    </a:lnTo>
                    <a:lnTo>
                      <a:pt x="456" y="378"/>
                    </a:lnTo>
                    <a:lnTo>
                      <a:pt x="466" y="386"/>
                    </a:lnTo>
                    <a:lnTo>
                      <a:pt x="466" y="386"/>
                    </a:lnTo>
                    <a:lnTo>
                      <a:pt x="466" y="402"/>
                    </a:lnTo>
                    <a:lnTo>
                      <a:pt x="466" y="402"/>
                    </a:lnTo>
                    <a:lnTo>
                      <a:pt x="458" y="408"/>
                    </a:lnTo>
                    <a:lnTo>
                      <a:pt x="450" y="412"/>
                    </a:lnTo>
                    <a:lnTo>
                      <a:pt x="434" y="416"/>
                    </a:lnTo>
                    <a:lnTo>
                      <a:pt x="426" y="420"/>
                    </a:lnTo>
                    <a:lnTo>
                      <a:pt x="422" y="424"/>
                    </a:lnTo>
                    <a:lnTo>
                      <a:pt x="418" y="430"/>
                    </a:lnTo>
                    <a:lnTo>
                      <a:pt x="416" y="440"/>
                    </a:lnTo>
                    <a:lnTo>
                      <a:pt x="416" y="440"/>
                    </a:lnTo>
                    <a:lnTo>
                      <a:pt x="420" y="450"/>
                    </a:lnTo>
                    <a:lnTo>
                      <a:pt x="420" y="456"/>
                    </a:lnTo>
                    <a:lnTo>
                      <a:pt x="420" y="460"/>
                    </a:lnTo>
                    <a:lnTo>
                      <a:pt x="420" y="460"/>
                    </a:lnTo>
                    <a:lnTo>
                      <a:pt x="408" y="466"/>
                    </a:lnTo>
                    <a:lnTo>
                      <a:pt x="400" y="472"/>
                    </a:lnTo>
                    <a:lnTo>
                      <a:pt x="400" y="472"/>
                    </a:lnTo>
                    <a:lnTo>
                      <a:pt x="400" y="522"/>
                    </a:lnTo>
                    <a:lnTo>
                      <a:pt x="400" y="522"/>
                    </a:lnTo>
                    <a:lnTo>
                      <a:pt x="392" y="532"/>
                    </a:lnTo>
                    <a:lnTo>
                      <a:pt x="384" y="540"/>
                    </a:lnTo>
                    <a:lnTo>
                      <a:pt x="378" y="546"/>
                    </a:lnTo>
                    <a:lnTo>
                      <a:pt x="368" y="550"/>
                    </a:lnTo>
                    <a:lnTo>
                      <a:pt x="352" y="556"/>
                    </a:lnTo>
                    <a:lnTo>
                      <a:pt x="330" y="560"/>
                    </a:lnTo>
                    <a:lnTo>
                      <a:pt x="330" y="560"/>
                    </a:lnTo>
                    <a:lnTo>
                      <a:pt x="316" y="566"/>
                    </a:lnTo>
                    <a:lnTo>
                      <a:pt x="302" y="570"/>
                    </a:lnTo>
                    <a:lnTo>
                      <a:pt x="290" y="570"/>
                    </a:lnTo>
                    <a:lnTo>
                      <a:pt x="278" y="566"/>
                    </a:lnTo>
                    <a:lnTo>
                      <a:pt x="278" y="566"/>
                    </a:lnTo>
                    <a:lnTo>
                      <a:pt x="268" y="556"/>
                    </a:lnTo>
                    <a:lnTo>
                      <a:pt x="260" y="546"/>
                    </a:lnTo>
                    <a:lnTo>
                      <a:pt x="256" y="536"/>
                    </a:lnTo>
                    <a:lnTo>
                      <a:pt x="250" y="530"/>
                    </a:lnTo>
                    <a:lnTo>
                      <a:pt x="250" y="530"/>
                    </a:lnTo>
                    <a:lnTo>
                      <a:pt x="242" y="530"/>
                    </a:lnTo>
                    <a:lnTo>
                      <a:pt x="238" y="532"/>
                    </a:lnTo>
                    <a:lnTo>
                      <a:pt x="234" y="542"/>
                    </a:lnTo>
                    <a:lnTo>
                      <a:pt x="234" y="542"/>
                    </a:lnTo>
                    <a:lnTo>
                      <a:pt x="226" y="574"/>
                    </a:lnTo>
                    <a:lnTo>
                      <a:pt x="226" y="574"/>
                    </a:lnTo>
                    <a:lnTo>
                      <a:pt x="216" y="574"/>
                    </a:lnTo>
                    <a:lnTo>
                      <a:pt x="216" y="574"/>
                    </a:lnTo>
                    <a:close/>
                  </a:path>
                </a:pathLst>
              </a:custGeom>
              <a:solidFill>
                <a:srgbClr val="3DB39E">
                  <a:alpha val="50000"/>
                </a:srgbClr>
              </a:solid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" name="Freeform 25"/>
              <p:cNvSpPr>
                <a:spLocks/>
              </p:cNvSpPr>
              <p:nvPr/>
            </p:nvSpPr>
            <p:spPr bwMode="auto">
              <a:xfrm>
                <a:off x="6691313" y="3635375"/>
                <a:ext cx="863600" cy="854075"/>
              </a:xfrm>
              <a:custGeom>
                <a:avLst/>
                <a:gdLst>
                  <a:gd name="T0" fmla="*/ 322 w 544"/>
                  <a:gd name="T1" fmla="*/ 532 h 538"/>
                  <a:gd name="T2" fmla="*/ 308 w 544"/>
                  <a:gd name="T3" fmla="*/ 518 h 538"/>
                  <a:gd name="T4" fmla="*/ 308 w 544"/>
                  <a:gd name="T5" fmla="*/ 508 h 538"/>
                  <a:gd name="T6" fmla="*/ 354 w 544"/>
                  <a:gd name="T7" fmla="*/ 484 h 538"/>
                  <a:gd name="T8" fmla="*/ 342 w 544"/>
                  <a:gd name="T9" fmla="*/ 450 h 538"/>
                  <a:gd name="T10" fmla="*/ 298 w 544"/>
                  <a:gd name="T11" fmla="*/ 444 h 538"/>
                  <a:gd name="T12" fmla="*/ 272 w 544"/>
                  <a:gd name="T13" fmla="*/ 420 h 538"/>
                  <a:gd name="T14" fmla="*/ 240 w 544"/>
                  <a:gd name="T15" fmla="*/ 400 h 538"/>
                  <a:gd name="T16" fmla="*/ 216 w 544"/>
                  <a:gd name="T17" fmla="*/ 380 h 538"/>
                  <a:gd name="T18" fmla="*/ 216 w 544"/>
                  <a:gd name="T19" fmla="*/ 364 h 538"/>
                  <a:gd name="T20" fmla="*/ 224 w 544"/>
                  <a:gd name="T21" fmla="*/ 334 h 538"/>
                  <a:gd name="T22" fmla="*/ 254 w 544"/>
                  <a:gd name="T23" fmla="*/ 314 h 538"/>
                  <a:gd name="T24" fmla="*/ 280 w 544"/>
                  <a:gd name="T25" fmla="*/ 304 h 538"/>
                  <a:gd name="T26" fmla="*/ 264 w 544"/>
                  <a:gd name="T27" fmla="*/ 250 h 538"/>
                  <a:gd name="T28" fmla="*/ 228 w 544"/>
                  <a:gd name="T29" fmla="*/ 252 h 538"/>
                  <a:gd name="T30" fmla="*/ 202 w 544"/>
                  <a:gd name="T31" fmla="*/ 272 h 538"/>
                  <a:gd name="T32" fmla="*/ 186 w 544"/>
                  <a:gd name="T33" fmla="*/ 256 h 538"/>
                  <a:gd name="T34" fmla="*/ 152 w 544"/>
                  <a:gd name="T35" fmla="*/ 186 h 538"/>
                  <a:gd name="T36" fmla="*/ 116 w 544"/>
                  <a:gd name="T37" fmla="*/ 158 h 538"/>
                  <a:gd name="T38" fmla="*/ 58 w 544"/>
                  <a:gd name="T39" fmla="*/ 146 h 538"/>
                  <a:gd name="T40" fmla="*/ 26 w 544"/>
                  <a:gd name="T41" fmla="*/ 98 h 538"/>
                  <a:gd name="T42" fmla="*/ 0 w 544"/>
                  <a:gd name="T43" fmla="*/ 56 h 538"/>
                  <a:gd name="T44" fmla="*/ 10 w 544"/>
                  <a:gd name="T45" fmla="*/ 36 h 538"/>
                  <a:gd name="T46" fmla="*/ 30 w 544"/>
                  <a:gd name="T47" fmla="*/ 52 h 538"/>
                  <a:gd name="T48" fmla="*/ 36 w 544"/>
                  <a:gd name="T49" fmla="*/ 60 h 538"/>
                  <a:gd name="T50" fmla="*/ 60 w 544"/>
                  <a:gd name="T51" fmla="*/ 90 h 538"/>
                  <a:gd name="T52" fmla="*/ 112 w 544"/>
                  <a:gd name="T53" fmla="*/ 98 h 538"/>
                  <a:gd name="T54" fmla="*/ 140 w 544"/>
                  <a:gd name="T55" fmla="*/ 68 h 538"/>
                  <a:gd name="T56" fmla="*/ 160 w 544"/>
                  <a:gd name="T57" fmla="*/ 76 h 538"/>
                  <a:gd name="T58" fmla="*/ 200 w 544"/>
                  <a:gd name="T59" fmla="*/ 50 h 538"/>
                  <a:gd name="T60" fmla="*/ 212 w 544"/>
                  <a:gd name="T61" fmla="*/ 10 h 538"/>
                  <a:gd name="T62" fmla="*/ 236 w 544"/>
                  <a:gd name="T63" fmla="*/ 0 h 538"/>
                  <a:gd name="T64" fmla="*/ 268 w 544"/>
                  <a:gd name="T65" fmla="*/ 52 h 538"/>
                  <a:gd name="T66" fmla="*/ 338 w 544"/>
                  <a:gd name="T67" fmla="*/ 88 h 538"/>
                  <a:gd name="T68" fmla="*/ 412 w 544"/>
                  <a:gd name="T69" fmla="*/ 218 h 538"/>
                  <a:gd name="T70" fmla="*/ 424 w 544"/>
                  <a:gd name="T71" fmla="*/ 258 h 538"/>
                  <a:gd name="T72" fmla="*/ 500 w 544"/>
                  <a:gd name="T73" fmla="*/ 312 h 538"/>
                  <a:gd name="T74" fmla="*/ 526 w 544"/>
                  <a:gd name="T75" fmla="*/ 336 h 538"/>
                  <a:gd name="T76" fmla="*/ 470 w 544"/>
                  <a:gd name="T77" fmla="*/ 340 h 538"/>
                  <a:gd name="T78" fmla="*/ 504 w 544"/>
                  <a:gd name="T79" fmla="*/ 374 h 538"/>
                  <a:gd name="T80" fmla="*/ 498 w 544"/>
                  <a:gd name="T81" fmla="*/ 392 h 538"/>
                  <a:gd name="T82" fmla="*/ 540 w 544"/>
                  <a:gd name="T83" fmla="*/ 420 h 538"/>
                  <a:gd name="T84" fmla="*/ 540 w 544"/>
                  <a:gd name="T85" fmla="*/ 440 h 538"/>
                  <a:gd name="T86" fmla="*/ 502 w 544"/>
                  <a:gd name="T87" fmla="*/ 468 h 538"/>
                  <a:gd name="T88" fmla="*/ 498 w 544"/>
                  <a:gd name="T89" fmla="*/ 474 h 538"/>
                  <a:gd name="T90" fmla="*/ 452 w 544"/>
                  <a:gd name="T91" fmla="*/ 514 h 538"/>
                  <a:gd name="T92" fmla="*/ 416 w 544"/>
                  <a:gd name="T93" fmla="*/ 530 h 538"/>
                  <a:gd name="T94" fmla="*/ 342 w 544"/>
                  <a:gd name="T95" fmla="*/ 538 h 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44" h="538">
                    <a:moveTo>
                      <a:pt x="342" y="538"/>
                    </a:moveTo>
                    <a:lnTo>
                      <a:pt x="342" y="538"/>
                    </a:lnTo>
                    <a:lnTo>
                      <a:pt x="330" y="534"/>
                    </a:lnTo>
                    <a:lnTo>
                      <a:pt x="322" y="532"/>
                    </a:lnTo>
                    <a:lnTo>
                      <a:pt x="308" y="532"/>
                    </a:lnTo>
                    <a:lnTo>
                      <a:pt x="308" y="532"/>
                    </a:lnTo>
                    <a:lnTo>
                      <a:pt x="308" y="518"/>
                    </a:lnTo>
                    <a:lnTo>
                      <a:pt x="308" y="518"/>
                    </a:lnTo>
                    <a:lnTo>
                      <a:pt x="304" y="516"/>
                    </a:lnTo>
                    <a:lnTo>
                      <a:pt x="304" y="514"/>
                    </a:lnTo>
                    <a:lnTo>
                      <a:pt x="304" y="512"/>
                    </a:lnTo>
                    <a:lnTo>
                      <a:pt x="308" y="508"/>
                    </a:lnTo>
                    <a:lnTo>
                      <a:pt x="316" y="506"/>
                    </a:lnTo>
                    <a:lnTo>
                      <a:pt x="344" y="496"/>
                    </a:lnTo>
                    <a:lnTo>
                      <a:pt x="344" y="496"/>
                    </a:lnTo>
                    <a:lnTo>
                      <a:pt x="354" y="484"/>
                    </a:lnTo>
                    <a:lnTo>
                      <a:pt x="354" y="484"/>
                    </a:lnTo>
                    <a:lnTo>
                      <a:pt x="352" y="468"/>
                    </a:lnTo>
                    <a:lnTo>
                      <a:pt x="348" y="458"/>
                    </a:lnTo>
                    <a:lnTo>
                      <a:pt x="342" y="450"/>
                    </a:lnTo>
                    <a:lnTo>
                      <a:pt x="336" y="446"/>
                    </a:lnTo>
                    <a:lnTo>
                      <a:pt x="326" y="444"/>
                    </a:lnTo>
                    <a:lnTo>
                      <a:pt x="318" y="444"/>
                    </a:lnTo>
                    <a:lnTo>
                      <a:pt x="298" y="444"/>
                    </a:lnTo>
                    <a:lnTo>
                      <a:pt x="298" y="444"/>
                    </a:lnTo>
                    <a:lnTo>
                      <a:pt x="286" y="438"/>
                    </a:lnTo>
                    <a:lnTo>
                      <a:pt x="280" y="432"/>
                    </a:lnTo>
                    <a:lnTo>
                      <a:pt x="272" y="420"/>
                    </a:lnTo>
                    <a:lnTo>
                      <a:pt x="272" y="420"/>
                    </a:lnTo>
                    <a:lnTo>
                      <a:pt x="258" y="414"/>
                    </a:lnTo>
                    <a:lnTo>
                      <a:pt x="248" y="408"/>
                    </a:lnTo>
                    <a:lnTo>
                      <a:pt x="240" y="400"/>
                    </a:lnTo>
                    <a:lnTo>
                      <a:pt x="234" y="394"/>
                    </a:lnTo>
                    <a:lnTo>
                      <a:pt x="234" y="394"/>
                    </a:lnTo>
                    <a:lnTo>
                      <a:pt x="222" y="386"/>
                    </a:lnTo>
                    <a:lnTo>
                      <a:pt x="216" y="380"/>
                    </a:lnTo>
                    <a:lnTo>
                      <a:pt x="214" y="374"/>
                    </a:lnTo>
                    <a:lnTo>
                      <a:pt x="210" y="368"/>
                    </a:lnTo>
                    <a:lnTo>
                      <a:pt x="210" y="368"/>
                    </a:lnTo>
                    <a:lnTo>
                      <a:pt x="216" y="364"/>
                    </a:lnTo>
                    <a:lnTo>
                      <a:pt x="220" y="360"/>
                    </a:lnTo>
                    <a:lnTo>
                      <a:pt x="222" y="350"/>
                    </a:lnTo>
                    <a:lnTo>
                      <a:pt x="224" y="334"/>
                    </a:lnTo>
                    <a:lnTo>
                      <a:pt x="224" y="334"/>
                    </a:lnTo>
                    <a:lnTo>
                      <a:pt x="230" y="314"/>
                    </a:lnTo>
                    <a:lnTo>
                      <a:pt x="230" y="314"/>
                    </a:lnTo>
                    <a:lnTo>
                      <a:pt x="242" y="314"/>
                    </a:lnTo>
                    <a:lnTo>
                      <a:pt x="254" y="314"/>
                    </a:lnTo>
                    <a:lnTo>
                      <a:pt x="266" y="312"/>
                    </a:lnTo>
                    <a:lnTo>
                      <a:pt x="274" y="308"/>
                    </a:lnTo>
                    <a:lnTo>
                      <a:pt x="280" y="304"/>
                    </a:lnTo>
                    <a:lnTo>
                      <a:pt x="280" y="304"/>
                    </a:lnTo>
                    <a:lnTo>
                      <a:pt x="278" y="286"/>
                    </a:lnTo>
                    <a:lnTo>
                      <a:pt x="276" y="268"/>
                    </a:lnTo>
                    <a:lnTo>
                      <a:pt x="268" y="256"/>
                    </a:lnTo>
                    <a:lnTo>
                      <a:pt x="264" y="250"/>
                    </a:lnTo>
                    <a:lnTo>
                      <a:pt x="260" y="246"/>
                    </a:lnTo>
                    <a:lnTo>
                      <a:pt x="260" y="246"/>
                    </a:lnTo>
                    <a:lnTo>
                      <a:pt x="240" y="248"/>
                    </a:lnTo>
                    <a:lnTo>
                      <a:pt x="228" y="252"/>
                    </a:lnTo>
                    <a:lnTo>
                      <a:pt x="228" y="252"/>
                    </a:lnTo>
                    <a:lnTo>
                      <a:pt x="224" y="268"/>
                    </a:lnTo>
                    <a:lnTo>
                      <a:pt x="224" y="268"/>
                    </a:lnTo>
                    <a:lnTo>
                      <a:pt x="202" y="272"/>
                    </a:lnTo>
                    <a:lnTo>
                      <a:pt x="202" y="272"/>
                    </a:lnTo>
                    <a:lnTo>
                      <a:pt x="198" y="264"/>
                    </a:lnTo>
                    <a:lnTo>
                      <a:pt x="194" y="260"/>
                    </a:lnTo>
                    <a:lnTo>
                      <a:pt x="186" y="256"/>
                    </a:lnTo>
                    <a:lnTo>
                      <a:pt x="186" y="256"/>
                    </a:lnTo>
                    <a:lnTo>
                      <a:pt x="172" y="230"/>
                    </a:lnTo>
                    <a:lnTo>
                      <a:pt x="162" y="206"/>
                    </a:lnTo>
                    <a:lnTo>
                      <a:pt x="152" y="186"/>
                    </a:lnTo>
                    <a:lnTo>
                      <a:pt x="140" y="168"/>
                    </a:lnTo>
                    <a:lnTo>
                      <a:pt x="140" y="168"/>
                    </a:lnTo>
                    <a:lnTo>
                      <a:pt x="128" y="162"/>
                    </a:lnTo>
                    <a:lnTo>
                      <a:pt x="116" y="158"/>
                    </a:lnTo>
                    <a:lnTo>
                      <a:pt x="96" y="158"/>
                    </a:lnTo>
                    <a:lnTo>
                      <a:pt x="96" y="158"/>
                    </a:lnTo>
                    <a:lnTo>
                      <a:pt x="58" y="146"/>
                    </a:lnTo>
                    <a:lnTo>
                      <a:pt x="58" y="146"/>
                    </a:lnTo>
                    <a:lnTo>
                      <a:pt x="50" y="136"/>
                    </a:lnTo>
                    <a:lnTo>
                      <a:pt x="50" y="136"/>
                    </a:lnTo>
                    <a:lnTo>
                      <a:pt x="40" y="116"/>
                    </a:lnTo>
                    <a:lnTo>
                      <a:pt x="26" y="98"/>
                    </a:lnTo>
                    <a:lnTo>
                      <a:pt x="12" y="80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56"/>
                    </a:lnTo>
                    <a:lnTo>
                      <a:pt x="0" y="42"/>
                    </a:lnTo>
                    <a:lnTo>
                      <a:pt x="0" y="38"/>
                    </a:lnTo>
                    <a:lnTo>
                      <a:pt x="4" y="36"/>
                    </a:lnTo>
                    <a:lnTo>
                      <a:pt x="10" y="36"/>
                    </a:lnTo>
                    <a:lnTo>
                      <a:pt x="18" y="40"/>
                    </a:lnTo>
                    <a:lnTo>
                      <a:pt x="18" y="40"/>
                    </a:lnTo>
                    <a:lnTo>
                      <a:pt x="22" y="48"/>
                    </a:lnTo>
                    <a:lnTo>
                      <a:pt x="30" y="52"/>
                    </a:lnTo>
                    <a:lnTo>
                      <a:pt x="30" y="52"/>
                    </a:lnTo>
                    <a:lnTo>
                      <a:pt x="30" y="56"/>
                    </a:lnTo>
                    <a:lnTo>
                      <a:pt x="30" y="56"/>
                    </a:lnTo>
                    <a:lnTo>
                      <a:pt x="36" y="60"/>
                    </a:lnTo>
                    <a:lnTo>
                      <a:pt x="44" y="68"/>
                    </a:lnTo>
                    <a:lnTo>
                      <a:pt x="50" y="76"/>
                    </a:lnTo>
                    <a:lnTo>
                      <a:pt x="60" y="90"/>
                    </a:lnTo>
                    <a:lnTo>
                      <a:pt x="60" y="90"/>
                    </a:lnTo>
                    <a:lnTo>
                      <a:pt x="68" y="92"/>
                    </a:lnTo>
                    <a:lnTo>
                      <a:pt x="80" y="96"/>
                    </a:lnTo>
                    <a:lnTo>
                      <a:pt x="112" y="98"/>
                    </a:lnTo>
                    <a:lnTo>
                      <a:pt x="112" y="98"/>
                    </a:lnTo>
                    <a:lnTo>
                      <a:pt x="118" y="94"/>
                    </a:lnTo>
                    <a:lnTo>
                      <a:pt x="124" y="88"/>
                    </a:lnTo>
                    <a:lnTo>
                      <a:pt x="134" y="74"/>
                    </a:lnTo>
                    <a:lnTo>
                      <a:pt x="140" y="68"/>
                    </a:lnTo>
                    <a:lnTo>
                      <a:pt x="146" y="66"/>
                    </a:lnTo>
                    <a:lnTo>
                      <a:pt x="150" y="66"/>
                    </a:lnTo>
                    <a:lnTo>
                      <a:pt x="154" y="68"/>
                    </a:lnTo>
                    <a:lnTo>
                      <a:pt x="160" y="76"/>
                    </a:lnTo>
                    <a:lnTo>
                      <a:pt x="160" y="76"/>
                    </a:lnTo>
                    <a:lnTo>
                      <a:pt x="178" y="78"/>
                    </a:lnTo>
                    <a:lnTo>
                      <a:pt x="178" y="78"/>
                    </a:lnTo>
                    <a:lnTo>
                      <a:pt x="200" y="50"/>
                    </a:lnTo>
                    <a:lnTo>
                      <a:pt x="200" y="50"/>
                    </a:lnTo>
                    <a:lnTo>
                      <a:pt x="202" y="32"/>
                    </a:lnTo>
                    <a:lnTo>
                      <a:pt x="208" y="16"/>
                    </a:lnTo>
                    <a:lnTo>
                      <a:pt x="212" y="10"/>
                    </a:lnTo>
                    <a:lnTo>
                      <a:pt x="218" y="4"/>
                    </a:lnTo>
                    <a:lnTo>
                      <a:pt x="226" y="2"/>
                    </a:lnTo>
                    <a:lnTo>
                      <a:pt x="236" y="0"/>
                    </a:lnTo>
                    <a:lnTo>
                      <a:pt x="236" y="0"/>
                    </a:lnTo>
                    <a:lnTo>
                      <a:pt x="236" y="26"/>
                    </a:lnTo>
                    <a:lnTo>
                      <a:pt x="236" y="26"/>
                    </a:lnTo>
                    <a:lnTo>
                      <a:pt x="268" y="52"/>
                    </a:lnTo>
                    <a:lnTo>
                      <a:pt x="268" y="52"/>
                    </a:lnTo>
                    <a:lnTo>
                      <a:pt x="284" y="58"/>
                    </a:lnTo>
                    <a:lnTo>
                      <a:pt x="300" y="68"/>
                    </a:lnTo>
                    <a:lnTo>
                      <a:pt x="318" y="78"/>
                    </a:lnTo>
                    <a:lnTo>
                      <a:pt x="338" y="88"/>
                    </a:lnTo>
                    <a:lnTo>
                      <a:pt x="338" y="88"/>
                    </a:lnTo>
                    <a:lnTo>
                      <a:pt x="372" y="150"/>
                    </a:lnTo>
                    <a:lnTo>
                      <a:pt x="390" y="184"/>
                    </a:lnTo>
                    <a:lnTo>
                      <a:pt x="412" y="218"/>
                    </a:lnTo>
                    <a:lnTo>
                      <a:pt x="412" y="218"/>
                    </a:lnTo>
                    <a:lnTo>
                      <a:pt x="414" y="230"/>
                    </a:lnTo>
                    <a:lnTo>
                      <a:pt x="418" y="244"/>
                    </a:lnTo>
                    <a:lnTo>
                      <a:pt x="424" y="258"/>
                    </a:lnTo>
                    <a:lnTo>
                      <a:pt x="432" y="274"/>
                    </a:lnTo>
                    <a:lnTo>
                      <a:pt x="432" y="274"/>
                    </a:lnTo>
                    <a:lnTo>
                      <a:pt x="478" y="298"/>
                    </a:lnTo>
                    <a:lnTo>
                      <a:pt x="500" y="312"/>
                    </a:lnTo>
                    <a:lnTo>
                      <a:pt x="526" y="330"/>
                    </a:lnTo>
                    <a:lnTo>
                      <a:pt x="526" y="330"/>
                    </a:lnTo>
                    <a:lnTo>
                      <a:pt x="526" y="336"/>
                    </a:lnTo>
                    <a:lnTo>
                      <a:pt x="526" y="336"/>
                    </a:lnTo>
                    <a:lnTo>
                      <a:pt x="522" y="340"/>
                    </a:lnTo>
                    <a:lnTo>
                      <a:pt x="514" y="340"/>
                    </a:lnTo>
                    <a:lnTo>
                      <a:pt x="496" y="342"/>
                    </a:lnTo>
                    <a:lnTo>
                      <a:pt x="470" y="340"/>
                    </a:lnTo>
                    <a:lnTo>
                      <a:pt x="470" y="340"/>
                    </a:lnTo>
                    <a:lnTo>
                      <a:pt x="470" y="362"/>
                    </a:lnTo>
                    <a:lnTo>
                      <a:pt x="470" y="362"/>
                    </a:lnTo>
                    <a:lnTo>
                      <a:pt x="504" y="374"/>
                    </a:lnTo>
                    <a:lnTo>
                      <a:pt x="504" y="374"/>
                    </a:lnTo>
                    <a:lnTo>
                      <a:pt x="500" y="380"/>
                    </a:lnTo>
                    <a:lnTo>
                      <a:pt x="498" y="386"/>
                    </a:lnTo>
                    <a:lnTo>
                      <a:pt x="498" y="392"/>
                    </a:lnTo>
                    <a:lnTo>
                      <a:pt x="500" y="400"/>
                    </a:lnTo>
                    <a:lnTo>
                      <a:pt x="500" y="400"/>
                    </a:lnTo>
                    <a:lnTo>
                      <a:pt x="540" y="420"/>
                    </a:lnTo>
                    <a:lnTo>
                      <a:pt x="540" y="420"/>
                    </a:lnTo>
                    <a:lnTo>
                      <a:pt x="544" y="426"/>
                    </a:lnTo>
                    <a:lnTo>
                      <a:pt x="544" y="426"/>
                    </a:lnTo>
                    <a:lnTo>
                      <a:pt x="542" y="434"/>
                    </a:lnTo>
                    <a:lnTo>
                      <a:pt x="540" y="440"/>
                    </a:lnTo>
                    <a:lnTo>
                      <a:pt x="536" y="446"/>
                    </a:lnTo>
                    <a:lnTo>
                      <a:pt x="530" y="450"/>
                    </a:lnTo>
                    <a:lnTo>
                      <a:pt x="516" y="460"/>
                    </a:lnTo>
                    <a:lnTo>
                      <a:pt x="502" y="468"/>
                    </a:lnTo>
                    <a:lnTo>
                      <a:pt x="502" y="468"/>
                    </a:lnTo>
                    <a:lnTo>
                      <a:pt x="502" y="472"/>
                    </a:lnTo>
                    <a:lnTo>
                      <a:pt x="502" y="472"/>
                    </a:lnTo>
                    <a:lnTo>
                      <a:pt x="498" y="474"/>
                    </a:lnTo>
                    <a:lnTo>
                      <a:pt x="492" y="478"/>
                    </a:lnTo>
                    <a:lnTo>
                      <a:pt x="478" y="490"/>
                    </a:lnTo>
                    <a:lnTo>
                      <a:pt x="452" y="514"/>
                    </a:lnTo>
                    <a:lnTo>
                      <a:pt x="452" y="514"/>
                    </a:lnTo>
                    <a:lnTo>
                      <a:pt x="418" y="526"/>
                    </a:lnTo>
                    <a:lnTo>
                      <a:pt x="418" y="526"/>
                    </a:lnTo>
                    <a:lnTo>
                      <a:pt x="416" y="530"/>
                    </a:lnTo>
                    <a:lnTo>
                      <a:pt x="416" y="530"/>
                    </a:lnTo>
                    <a:lnTo>
                      <a:pt x="366" y="528"/>
                    </a:lnTo>
                    <a:lnTo>
                      <a:pt x="366" y="528"/>
                    </a:lnTo>
                    <a:lnTo>
                      <a:pt x="354" y="532"/>
                    </a:lnTo>
                    <a:lnTo>
                      <a:pt x="342" y="538"/>
                    </a:lnTo>
                    <a:lnTo>
                      <a:pt x="342" y="538"/>
                    </a:lnTo>
                    <a:close/>
                  </a:path>
                </a:pathLst>
              </a:custGeom>
              <a:solidFill>
                <a:srgbClr val="3DB39E"/>
              </a:solid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" name="Freeform 26"/>
              <p:cNvSpPr>
                <a:spLocks/>
              </p:cNvSpPr>
              <p:nvPr/>
            </p:nvSpPr>
            <p:spPr bwMode="auto">
              <a:xfrm>
                <a:off x="5799138" y="3489325"/>
                <a:ext cx="889000" cy="860425"/>
              </a:xfrm>
              <a:custGeom>
                <a:avLst/>
                <a:gdLst>
                  <a:gd name="T0" fmla="*/ 434 w 560"/>
                  <a:gd name="T1" fmla="*/ 536 h 542"/>
                  <a:gd name="T2" fmla="*/ 400 w 560"/>
                  <a:gd name="T3" fmla="*/ 518 h 542"/>
                  <a:gd name="T4" fmla="*/ 346 w 560"/>
                  <a:gd name="T5" fmla="*/ 512 h 542"/>
                  <a:gd name="T6" fmla="*/ 316 w 560"/>
                  <a:gd name="T7" fmla="*/ 476 h 542"/>
                  <a:gd name="T8" fmla="*/ 282 w 560"/>
                  <a:gd name="T9" fmla="*/ 454 h 542"/>
                  <a:gd name="T10" fmla="*/ 116 w 560"/>
                  <a:gd name="T11" fmla="*/ 434 h 542"/>
                  <a:gd name="T12" fmla="*/ 84 w 560"/>
                  <a:gd name="T13" fmla="*/ 412 h 542"/>
                  <a:gd name="T14" fmla="*/ 68 w 560"/>
                  <a:gd name="T15" fmla="*/ 398 h 542"/>
                  <a:gd name="T16" fmla="*/ 58 w 560"/>
                  <a:gd name="T17" fmla="*/ 370 h 542"/>
                  <a:gd name="T18" fmla="*/ 18 w 560"/>
                  <a:gd name="T19" fmla="*/ 292 h 542"/>
                  <a:gd name="T20" fmla="*/ 2 w 560"/>
                  <a:gd name="T21" fmla="*/ 246 h 542"/>
                  <a:gd name="T22" fmla="*/ 14 w 560"/>
                  <a:gd name="T23" fmla="*/ 206 h 542"/>
                  <a:gd name="T24" fmla="*/ 50 w 560"/>
                  <a:gd name="T25" fmla="*/ 182 h 542"/>
                  <a:gd name="T26" fmla="*/ 68 w 560"/>
                  <a:gd name="T27" fmla="*/ 172 h 542"/>
                  <a:gd name="T28" fmla="*/ 104 w 560"/>
                  <a:gd name="T29" fmla="*/ 164 h 542"/>
                  <a:gd name="T30" fmla="*/ 138 w 560"/>
                  <a:gd name="T31" fmla="*/ 144 h 542"/>
                  <a:gd name="T32" fmla="*/ 208 w 560"/>
                  <a:gd name="T33" fmla="*/ 128 h 542"/>
                  <a:gd name="T34" fmla="*/ 234 w 560"/>
                  <a:gd name="T35" fmla="*/ 106 h 542"/>
                  <a:gd name="T36" fmla="*/ 266 w 560"/>
                  <a:gd name="T37" fmla="*/ 74 h 542"/>
                  <a:gd name="T38" fmla="*/ 280 w 560"/>
                  <a:gd name="T39" fmla="*/ 44 h 542"/>
                  <a:gd name="T40" fmla="*/ 284 w 560"/>
                  <a:gd name="T41" fmla="*/ 0 h 542"/>
                  <a:gd name="T42" fmla="*/ 414 w 560"/>
                  <a:gd name="T43" fmla="*/ 12 h 542"/>
                  <a:gd name="T44" fmla="*/ 428 w 560"/>
                  <a:gd name="T45" fmla="*/ 32 h 542"/>
                  <a:gd name="T46" fmla="*/ 444 w 560"/>
                  <a:gd name="T47" fmla="*/ 58 h 542"/>
                  <a:gd name="T48" fmla="*/ 438 w 560"/>
                  <a:gd name="T49" fmla="*/ 82 h 542"/>
                  <a:gd name="T50" fmla="*/ 418 w 560"/>
                  <a:gd name="T51" fmla="*/ 96 h 542"/>
                  <a:gd name="T52" fmla="*/ 408 w 560"/>
                  <a:gd name="T53" fmla="*/ 118 h 542"/>
                  <a:gd name="T54" fmla="*/ 396 w 560"/>
                  <a:gd name="T55" fmla="*/ 122 h 542"/>
                  <a:gd name="T56" fmla="*/ 432 w 560"/>
                  <a:gd name="T57" fmla="*/ 156 h 542"/>
                  <a:gd name="T58" fmla="*/ 434 w 560"/>
                  <a:gd name="T59" fmla="*/ 162 h 542"/>
                  <a:gd name="T60" fmla="*/ 466 w 560"/>
                  <a:gd name="T61" fmla="*/ 186 h 542"/>
                  <a:gd name="T62" fmla="*/ 498 w 560"/>
                  <a:gd name="T63" fmla="*/ 192 h 542"/>
                  <a:gd name="T64" fmla="*/ 516 w 560"/>
                  <a:gd name="T65" fmla="*/ 188 h 542"/>
                  <a:gd name="T66" fmla="*/ 532 w 560"/>
                  <a:gd name="T67" fmla="*/ 204 h 542"/>
                  <a:gd name="T68" fmla="*/ 558 w 560"/>
                  <a:gd name="T69" fmla="*/ 234 h 542"/>
                  <a:gd name="T70" fmla="*/ 554 w 560"/>
                  <a:gd name="T71" fmla="*/ 244 h 542"/>
                  <a:gd name="T72" fmla="*/ 544 w 560"/>
                  <a:gd name="T73" fmla="*/ 282 h 542"/>
                  <a:gd name="T74" fmla="*/ 528 w 560"/>
                  <a:gd name="T75" fmla="*/ 276 h 542"/>
                  <a:gd name="T76" fmla="*/ 500 w 560"/>
                  <a:gd name="T77" fmla="*/ 234 h 542"/>
                  <a:gd name="T78" fmla="*/ 472 w 560"/>
                  <a:gd name="T79" fmla="*/ 232 h 542"/>
                  <a:gd name="T80" fmla="*/ 474 w 560"/>
                  <a:gd name="T81" fmla="*/ 302 h 542"/>
                  <a:gd name="T82" fmla="*/ 442 w 560"/>
                  <a:gd name="T83" fmla="*/ 344 h 542"/>
                  <a:gd name="T84" fmla="*/ 428 w 560"/>
                  <a:gd name="T85" fmla="*/ 376 h 542"/>
                  <a:gd name="T86" fmla="*/ 450 w 560"/>
                  <a:gd name="T87" fmla="*/ 392 h 542"/>
                  <a:gd name="T88" fmla="*/ 460 w 560"/>
                  <a:gd name="T89" fmla="*/ 430 h 542"/>
                  <a:gd name="T90" fmla="*/ 474 w 560"/>
                  <a:gd name="T91" fmla="*/ 444 h 542"/>
                  <a:gd name="T92" fmla="*/ 486 w 560"/>
                  <a:gd name="T93" fmla="*/ 446 h 542"/>
                  <a:gd name="T94" fmla="*/ 504 w 560"/>
                  <a:gd name="T95" fmla="*/ 434 h 542"/>
                  <a:gd name="T96" fmla="*/ 520 w 560"/>
                  <a:gd name="T97" fmla="*/ 448 h 542"/>
                  <a:gd name="T98" fmla="*/ 530 w 560"/>
                  <a:gd name="T99" fmla="*/ 484 h 542"/>
                  <a:gd name="T100" fmla="*/ 526 w 560"/>
                  <a:gd name="T101" fmla="*/ 502 h 542"/>
                  <a:gd name="T102" fmla="*/ 492 w 560"/>
                  <a:gd name="T103" fmla="*/ 522 h 542"/>
                  <a:gd name="T104" fmla="*/ 478 w 560"/>
                  <a:gd name="T105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60" h="542">
                    <a:moveTo>
                      <a:pt x="478" y="542"/>
                    </a:moveTo>
                    <a:lnTo>
                      <a:pt x="478" y="542"/>
                    </a:lnTo>
                    <a:lnTo>
                      <a:pt x="434" y="536"/>
                    </a:lnTo>
                    <a:lnTo>
                      <a:pt x="434" y="536"/>
                    </a:lnTo>
                    <a:lnTo>
                      <a:pt x="400" y="518"/>
                    </a:lnTo>
                    <a:lnTo>
                      <a:pt x="400" y="518"/>
                    </a:lnTo>
                    <a:lnTo>
                      <a:pt x="376" y="518"/>
                    </a:lnTo>
                    <a:lnTo>
                      <a:pt x="360" y="516"/>
                    </a:lnTo>
                    <a:lnTo>
                      <a:pt x="346" y="512"/>
                    </a:lnTo>
                    <a:lnTo>
                      <a:pt x="334" y="502"/>
                    </a:lnTo>
                    <a:lnTo>
                      <a:pt x="334" y="502"/>
                    </a:lnTo>
                    <a:lnTo>
                      <a:pt x="316" y="476"/>
                    </a:lnTo>
                    <a:lnTo>
                      <a:pt x="316" y="476"/>
                    </a:lnTo>
                    <a:lnTo>
                      <a:pt x="282" y="454"/>
                    </a:lnTo>
                    <a:lnTo>
                      <a:pt x="282" y="454"/>
                    </a:lnTo>
                    <a:lnTo>
                      <a:pt x="162" y="452"/>
                    </a:lnTo>
                    <a:lnTo>
                      <a:pt x="162" y="452"/>
                    </a:lnTo>
                    <a:lnTo>
                      <a:pt x="116" y="434"/>
                    </a:lnTo>
                    <a:lnTo>
                      <a:pt x="96" y="424"/>
                    </a:lnTo>
                    <a:lnTo>
                      <a:pt x="90" y="418"/>
                    </a:lnTo>
                    <a:lnTo>
                      <a:pt x="84" y="412"/>
                    </a:lnTo>
                    <a:lnTo>
                      <a:pt x="84" y="412"/>
                    </a:lnTo>
                    <a:lnTo>
                      <a:pt x="74" y="406"/>
                    </a:lnTo>
                    <a:lnTo>
                      <a:pt x="68" y="398"/>
                    </a:lnTo>
                    <a:lnTo>
                      <a:pt x="60" y="386"/>
                    </a:lnTo>
                    <a:lnTo>
                      <a:pt x="60" y="386"/>
                    </a:lnTo>
                    <a:lnTo>
                      <a:pt x="58" y="370"/>
                    </a:lnTo>
                    <a:lnTo>
                      <a:pt x="54" y="356"/>
                    </a:lnTo>
                    <a:lnTo>
                      <a:pt x="42" y="332"/>
                    </a:lnTo>
                    <a:lnTo>
                      <a:pt x="18" y="292"/>
                    </a:lnTo>
                    <a:lnTo>
                      <a:pt x="18" y="292"/>
                    </a:lnTo>
                    <a:lnTo>
                      <a:pt x="2" y="246"/>
                    </a:lnTo>
                    <a:lnTo>
                      <a:pt x="2" y="246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14" y="206"/>
                    </a:lnTo>
                    <a:lnTo>
                      <a:pt x="26" y="198"/>
                    </a:lnTo>
                    <a:lnTo>
                      <a:pt x="40" y="190"/>
                    </a:lnTo>
                    <a:lnTo>
                      <a:pt x="50" y="182"/>
                    </a:lnTo>
                    <a:lnTo>
                      <a:pt x="50" y="182"/>
                    </a:lnTo>
                    <a:lnTo>
                      <a:pt x="58" y="176"/>
                    </a:lnTo>
                    <a:lnTo>
                      <a:pt x="68" y="172"/>
                    </a:lnTo>
                    <a:lnTo>
                      <a:pt x="68" y="172"/>
                    </a:lnTo>
                    <a:lnTo>
                      <a:pt x="86" y="170"/>
                    </a:lnTo>
                    <a:lnTo>
                      <a:pt x="104" y="164"/>
                    </a:lnTo>
                    <a:lnTo>
                      <a:pt x="120" y="156"/>
                    </a:lnTo>
                    <a:lnTo>
                      <a:pt x="138" y="144"/>
                    </a:lnTo>
                    <a:lnTo>
                      <a:pt x="138" y="144"/>
                    </a:lnTo>
                    <a:lnTo>
                      <a:pt x="154" y="142"/>
                    </a:lnTo>
                    <a:lnTo>
                      <a:pt x="172" y="138"/>
                    </a:lnTo>
                    <a:lnTo>
                      <a:pt x="208" y="128"/>
                    </a:lnTo>
                    <a:lnTo>
                      <a:pt x="208" y="128"/>
                    </a:lnTo>
                    <a:lnTo>
                      <a:pt x="222" y="118"/>
                    </a:lnTo>
                    <a:lnTo>
                      <a:pt x="234" y="106"/>
                    </a:lnTo>
                    <a:lnTo>
                      <a:pt x="258" y="82"/>
                    </a:lnTo>
                    <a:lnTo>
                      <a:pt x="258" y="82"/>
                    </a:lnTo>
                    <a:lnTo>
                      <a:pt x="266" y="74"/>
                    </a:lnTo>
                    <a:lnTo>
                      <a:pt x="274" y="64"/>
                    </a:lnTo>
                    <a:lnTo>
                      <a:pt x="278" y="54"/>
                    </a:lnTo>
                    <a:lnTo>
                      <a:pt x="280" y="44"/>
                    </a:lnTo>
                    <a:lnTo>
                      <a:pt x="284" y="20"/>
                    </a:lnTo>
                    <a:lnTo>
                      <a:pt x="284" y="0"/>
                    </a:lnTo>
                    <a:lnTo>
                      <a:pt x="284" y="0"/>
                    </a:lnTo>
                    <a:lnTo>
                      <a:pt x="338" y="12"/>
                    </a:lnTo>
                    <a:lnTo>
                      <a:pt x="338" y="12"/>
                    </a:lnTo>
                    <a:lnTo>
                      <a:pt x="414" y="12"/>
                    </a:lnTo>
                    <a:lnTo>
                      <a:pt x="414" y="12"/>
                    </a:lnTo>
                    <a:lnTo>
                      <a:pt x="428" y="32"/>
                    </a:lnTo>
                    <a:lnTo>
                      <a:pt x="428" y="32"/>
                    </a:lnTo>
                    <a:lnTo>
                      <a:pt x="436" y="38"/>
                    </a:lnTo>
                    <a:lnTo>
                      <a:pt x="442" y="50"/>
                    </a:lnTo>
                    <a:lnTo>
                      <a:pt x="444" y="58"/>
                    </a:lnTo>
                    <a:lnTo>
                      <a:pt x="444" y="66"/>
                    </a:lnTo>
                    <a:lnTo>
                      <a:pt x="442" y="74"/>
                    </a:lnTo>
                    <a:lnTo>
                      <a:pt x="438" y="82"/>
                    </a:lnTo>
                    <a:lnTo>
                      <a:pt x="438" y="82"/>
                    </a:lnTo>
                    <a:lnTo>
                      <a:pt x="426" y="88"/>
                    </a:lnTo>
                    <a:lnTo>
                      <a:pt x="418" y="96"/>
                    </a:lnTo>
                    <a:lnTo>
                      <a:pt x="412" y="104"/>
                    </a:lnTo>
                    <a:lnTo>
                      <a:pt x="408" y="118"/>
                    </a:lnTo>
                    <a:lnTo>
                      <a:pt x="408" y="118"/>
                    </a:lnTo>
                    <a:lnTo>
                      <a:pt x="402" y="120"/>
                    </a:lnTo>
                    <a:lnTo>
                      <a:pt x="396" y="122"/>
                    </a:lnTo>
                    <a:lnTo>
                      <a:pt x="396" y="122"/>
                    </a:lnTo>
                    <a:lnTo>
                      <a:pt x="396" y="130"/>
                    </a:lnTo>
                    <a:lnTo>
                      <a:pt x="396" y="130"/>
                    </a:lnTo>
                    <a:lnTo>
                      <a:pt x="432" y="156"/>
                    </a:lnTo>
                    <a:lnTo>
                      <a:pt x="432" y="156"/>
                    </a:lnTo>
                    <a:lnTo>
                      <a:pt x="434" y="162"/>
                    </a:lnTo>
                    <a:lnTo>
                      <a:pt x="434" y="162"/>
                    </a:lnTo>
                    <a:lnTo>
                      <a:pt x="448" y="174"/>
                    </a:lnTo>
                    <a:lnTo>
                      <a:pt x="456" y="180"/>
                    </a:lnTo>
                    <a:lnTo>
                      <a:pt x="466" y="186"/>
                    </a:lnTo>
                    <a:lnTo>
                      <a:pt x="476" y="192"/>
                    </a:lnTo>
                    <a:lnTo>
                      <a:pt x="488" y="194"/>
                    </a:lnTo>
                    <a:lnTo>
                      <a:pt x="498" y="192"/>
                    </a:lnTo>
                    <a:lnTo>
                      <a:pt x="510" y="186"/>
                    </a:lnTo>
                    <a:lnTo>
                      <a:pt x="510" y="186"/>
                    </a:lnTo>
                    <a:lnTo>
                      <a:pt x="516" y="188"/>
                    </a:lnTo>
                    <a:lnTo>
                      <a:pt x="520" y="192"/>
                    </a:lnTo>
                    <a:lnTo>
                      <a:pt x="532" y="204"/>
                    </a:lnTo>
                    <a:lnTo>
                      <a:pt x="532" y="204"/>
                    </a:lnTo>
                    <a:lnTo>
                      <a:pt x="560" y="226"/>
                    </a:lnTo>
                    <a:lnTo>
                      <a:pt x="560" y="226"/>
                    </a:lnTo>
                    <a:lnTo>
                      <a:pt x="558" y="234"/>
                    </a:lnTo>
                    <a:lnTo>
                      <a:pt x="558" y="234"/>
                    </a:lnTo>
                    <a:lnTo>
                      <a:pt x="556" y="240"/>
                    </a:lnTo>
                    <a:lnTo>
                      <a:pt x="554" y="244"/>
                    </a:lnTo>
                    <a:lnTo>
                      <a:pt x="550" y="256"/>
                    </a:lnTo>
                    <a:lnTo>
                      <a:pt x="548" y="270"/>
                    </a:lnTo>
                    <a:lnTo>
                      <a:pt x="544" y="282"/>
                    </a:lnTo>
                    <a:lnTo>
                      <a:pt x="544" y="282"/>
                    </a:lnTo>
                    <a:lnTo>
                      <a:pt x="528" y="276"/>
                    </a:lnTo>
                    <a:lnTo>
                      <a:pt x="528" y="276"/>
                    </a:lnTo>
                    <a:lnTo>
                      <a:pt x="514" y="256"/>
                    </a:lnTo>
                    <a:lnTo>
                      <a:pt x="504" y="240"/>
                    </a:lnTo>
                    <a:lnTo>
                      <a:pt x="500" y="234"/>
                    </a:lnTo>
                    <a:lnTo>
                      <a:pt x="492" y="232"/>
                    </a:lnTo>
                    <a:lnTo>
                      <a:pt x="484" y="230"/>
                    </a:lnTo>
                    <a:lnTo>
                      <a:pt x="472" y="232"/>
                    </a:lnTo>
                    <a:lnTo>
                      <a:pt x="472" y="232"/>
                    </a:lnTo>
                    <a:lnTo>
                      <a:pt x="474" y="302"/>
                    </a:lnTo>
                    <a:lnTo>
                      <a:pt x="474" y="302"/>
                    </a:lnTo>
                    <a:lnTo>
                      <a:pt x="466" y="316"/>
                    </a:lnTo>
                    <a:lnTo>
                      <a:pt x="454" y="330"/>
                    </a:lnTo>
                    <a:lnTo>
                      <a:pt x="442" y="344"/>
                    </a:lnTo>
                    <a:lnTo>
                      <a:pt x="428" y="354"/>
                    </a:lnTo>
                    <a:lnTo>
                      <a:pt x="428" y="354"/>
                    </a:lnTo>
                    <a:lnTo>
                      <a:pt x="428" y="376"/>
                    </a:lnTo>
                    <a:lnTo>
                      <a:pt x="428" y="376"/>
                    </a:lnTo>
                    <a:lnTo>
                      <a:pt x="436" y="384"/>
                    </a:lnTo>
                    <a:lnTo>
                      <a:pt x="450" y="392"/>
                    </a:lnTo>
                    <a:lnTo>
                      <a:pt x="450" y="392"/>
                    </a:lnTo>
                    <a:lnTo>
                      <a:pt x="460" y="430"/>
                    </a:lnTo>
                    <a:lnTo>
                      <a:pt x="460" y="430"/>
                    </a:lnTo>
                    <a:lnTo>
                      <a:pt x="462" y="434"/>
                    </a:lnTo>
                    <a:lnTo>
                      <a:pt x="466" y="438"/>
                    </a:lnTo>
                    <a:lnTo>
                      <a:pt x="474" y="444"/>
                    </a:lnTo>
                    <a:lnTo>
                      <a:pt x="480" y="446"/>
                    </a:lnTo>
                    <a:lnTo>
                      <a:pt x="486" y="446"/>
                    </a:lnTo>
                    <a:lnTo>
                      <a:pt x="486" y="446"/>
                    </a:lnTo>
                    <a:lnTo>
                      <a:pt x="492" y="440"/>
                    </a:lnTo>
                    <a:lnTo>
                      <a:pt x="498" y="436"/>
                    </a:lnTo>
                    <a:lnTo>
                      <a:pt x="504" y="434"/>
                    </a:lnTo>
                    <a:lnTo>
                      <a:pt x="514" y="436"/>
                    </a:lnTo>
                    <a:lnTo>
                      <a:pt x="514" y="436"/>
                    </a:lnTo>
                    <a:lnTo>
                      <a:pt x="520" y="448"/>
                    </a:lnTo>
                    <a:lnTo>
                      <a:pt x="526" y="464"/>
                    </a:lnTo>
                    <a:lnTo>
                      <a:pt x="528" y="474"/>
                    </a:lnTo>
                    <a:lnTo>
                      <a:pt x="530" y="484"/>
                    </a:lnTo>
                    <a:lnTo>
                      <a:pt x="530" y="492"/>
                    </a:lnTo>
                    <a:lnTo>
                      <a:pt x="526" y="502"/>
                    </a:lnTo>
                    <a:lnTo>
                      <a:pt x="526" y="502"/>
                    </a:lnTo>
                    <a:lnTo>
                      <a:pt x="516" y="504"/>
                    </a:lnTo>
                    <a:lnTo>
                      <a:pt x="506" y="510"/>
                    </a:lnTo>
                    <a:lnTo>
                      <a:pt x="492" y="522"/>
                    </a:lnTo>
                    <a:lnTo>
                      <a:pt x="492" y="522"/>
                    </a:lnTo>
                    <a:lnTo>
                      <a:pt x="478" y="542"/>
                    </a:lnTo>
                    <a:lnTo>
                      <a:pt x="478" y="542"/>
                    </a:lnTo>
                    <a:close/>
                  </a:path>
                </a:pathLst>
              </a:custGeom>
              <a:solidFill>
                <a:srgbClr val="3DB39E">
                  <a:alpha val="50000"/>
                </a:srgbClr>
              </a:solid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" name="Freeform 27"/>
              <p:cNvSpPr>
                <a:spLocks/>
              </p:cNvSpPr>
              <p:nvPr/>
            </p:nvSpPr>
            <p:spPr bwMode="auto">
              <a:xfrm>
                <a:off x="5097463" y="2933700"/>
                <a:ext cx="777875" cy="1409700"/>
              </a:xfrm>
              <a:custGeom>
                <a:avLst/>
                <a:gdLst>
                  <a:gd name="T0" fmla="*/ 320 w 490"/>
                  <a:gd name="T1" fmla="*/ 878 h 888"/>
                  <a:gd name="T2" fmla="*/ 252 w 490"/>
                  <a:gd name="T3" fmla="*/ 834 h 888"/>
                  <a:gd name="T4" fmla="*/ 196 w 490"/>
                  <a:gd name="T5" fmla="*/ 838 h 888"/>
                  <a:gd name="T6" fmla="*/ 170 w 490"/>
                  <a:gd name="T7" fmla="*/ 842 h 888"/>
                  <a:gd name="T8" fmla="*/ 136 w 490"/>
                  <a:gd name="T9" fmla="*/ 824 h 888"/>
                  <a:gd name="T10" fmla="*/ 106 w 490"/>
                  <a:gd name="T11" fmla="*/ 804 h 888"/>
                  <a:gd name="T12" fmla="*/ 56 w 490"/>
                  <a:gd name="T13" fmla="*/ 800 h 888"/>
                  <a:gd name="T14" fmla="*/ 12 w 490"/>
                  <a:gd name="T15" fmla="*/ 776 h 888"/>
                  <a:gd name="T16" fmla="*/ 20 w 490"/>
                  <a:gd name="T17" fmla="*/ 744 h 888"/>
                  <a:gd name="T18" fmla="*/ 8 w 490"/>
                  <a:gd name="T19" fmla="*/ 726 h 888"/>
                  <a:gd name="T20" fmla="*/ 0 w 490"/>
                  <a:gd name="T21" fmla="*/ 706 h 888"/>
                  <a:gd name="T22" fmla="*/ 62 w 490"/>
                  <a:gd name="T23" fmla="*/ 696 h 888"/>
                  <a:gd name="T24" fmla="*/ 66 w 490"/>
                  <a:gd name="T25" fmla="*/ 648 h 888"/>
                  <a:gd name="T26" fmla="*/ 52 w 490"/>
                  <a:gd name="T27" fmla="*/ 602 h 888"/>
                  <a:gd name="T28" fmla="*/ 56 w 490"/>
                  <a:gd name="T29" fmla="*/ 536 h 888"/>
                  <a:gd name="T30" fmla="*/ 104 w 490"/>
                  <a:gd name="T31" fmla="*/ 530 h 888"/>
                  <a:gd name="T32" fmla="*/ 168 w 490"/>
                  <a:gd name="T33" fmla="*/ 548 h 888"/>
                  <a:gd name="T34" fmla="*/ 172 w 490"/>
                  <a:gd name="T35" fmla="*/ 504 h 888"/>
                  <a:gd name="T36" fmla="*/ 190 w 490"/>
                  <a:gd name="T37" fmla="*/ 494 h 888"/>
                  <a:gd name="T38" fmla="*/ 214 w 490"/>
                  <a:gd name="T39" fmla="*/ 500 h 888"/>
                  <a:gd name="T40" fmla="*/ 248 w 490"/>
                  <a:gd name="T41" fmla="*/ 478 h 888"/>
                  <a:gd name="T42" fmla="*/ 246 w 490"/>
                  <a:gd name="T43" fmla="*/ 416 h 888"/>
                  <a:gd name="T44" fmla="*/ 256 w 490"/>
                  <a:gd name="T45" fmla="*/ 384 h 888"/>
                  <a:gd name="T46" fmla="*/ 240 w 490"/>
                  <a:gd name="T47" fmla="*/ 362 h 888"/>
                  <a:gd name="T48" fmla="*/ 196 w 490"/>
                  <a:gd name="T49" fmla="*/ 334 h 888"/>
                  <a:gd name="T50" fmla="*/ 152 w 490"/>
                  <a:gd name="T51" fmla="*/ 318 h 888"/>
                  <a:gd name="T52" fmla="*/ 126 w 490"/>
                  <a:gd name="T53" fmla="*/ 296 h 888"/>
                  <a:gd name="T54" fmla="*/ 130 w 490"/>
                  <a:gd name="T55" fmla="*/ 244 h 888"/>
                  <a:gd name="T56" fmla="*/ 148 w 490"/>
                  <a:gd name="T57" fmla="*/ 222 h 888"/>
                  <a:gd name="T58" fmla="*/ 184 w 490"/>
                  <a:gd name="T59" fmla="*/ 226 h 888"/>
                  <a:gd name="T60" fmla="*/ 270 w 490"/>
                  <a:gd name="T61" fmla="*/ 220 h 888"/>
                  <a:gd name="T62" fmla="*/ 278 w 490"/>
                  <a:gd name="T63" fmla="*/ 162 h 888"/>
                  <a:gd name="T64" fmla="*/ 280 w 490"/>
                  <a:gd name="T65" fmla="*/ 130 h 888"/>
                  <a:gd name="T66" fmla="*/ 304 w 490"/>
                  <a:gd name="T67" fmla="*/ 104 h 888"/>
                  <a:gd name="T68" fmla="*/ 364 w 490"/>
                  <a:gd name="T69" fmla="*/ 38 h 888"/>
                  <a:gd name="T70" fmla="*/ 404 w 490"/>
                  <a:gd name="T71" fmla="*/ 28 h 888"/>
                  <a:gd name="T72" fmla="*/ 416 w 490"/>
                  <a:gd name="T73" fmla="*/ 22 h 888"/>
                  <a:gd name="T74" fmla="*/ 440 w 490"/>
                  <a:gd name="T75" fmla="*/ 2 h 888"/>
                  <a:gd name="T76" fmla="*/ 462 w 490"/>
                  <a:gd name="T77" fmla="*/ 20 h 888"/>
                  <a:gd name="T78" fmla="*/ 452 w 490"/>
                  <a:gd name="T79" fmla="*/ 52 h 888"/>
                  <a:gd name="T80" fmla="*/ 438 w 490"/>
                  <a:gd name="T81" fmla="*/ 108 h 888"/>
                  <a:gd name="T82" fmla="*/ 422 w 490"/>
                  <a:gd name="T83" fmla="*/ 138 h 888"/>
                  <a:gd name="T84" fmla="*/ 430 w 490"/>
                  <a:gd name="T85" fmla="*/ 228 h 888"/>
                  <a:gd name="T86" fmla="*/ 408 w 490"/>
                  <a:gd name="T87" fmla="*/ 284 h 888"/>
                  <a:gd name="T88" fmla="*/ 398 w 490"/>
                  <a:gd name="T89" fmla="*/ 384 h 888"/>
                  <a:gd name="T90" fmla="*/ 418 w 490"/>
                  <a:gd name="T91" fmla="*/ 454 h 888"/>
                  <a:gd name="T92" fmla="*/ 412 w 490"/>
                  <a:gd name="T93" fmla="*/ 526 h 888"/>
                  <a:gd name="T94" fmla="*/ 428 w 490"/>
                  <a:gd name="T95" fmla="*/ 556 h 888"/>
                  <a:gd name="T96" fmla="*/ 432 w 490"/>
                  <a:gd name="T97" fmla="*/ 600 h 888"/>
                  <a:gd name="T98" fmla="*/ 476 w 490"/>
                  <a:gd name="T99" fmla="*/ 690 h 888"/>
                  <a:gd name="T100" fmla="*/ 462 w 490"/>
                  <a:gd name="T101" fmla="*/ 726 h 888"/>
                  <a:gd name="T102" fmla="*/ 362 w 490"/>
                  <a:gd name="T103" fmla="*/ 728 h 888"/>
                  <a:gd name="T104" fmla="*/ 354 w 490"/>
                  <a:gd name="T105" fmla="*/ 744 h 888"/>
                  <a:gd name="T106" fmla="*/ 398 w 490"/>
                  <a:gd name="T107" fmla="*/ 792 h 888"/>
                  <a:gd name="T108" fmla="*/ 350 w 490"/>
                  <a:gd name="T109" fmla="*/ 828 h 888"/>
                  <a:gd name="T110" fmla="*/ 344 w 490"/>
                  <a:gd name="T111" fmla="*/ 88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90" h="888">
                    <a:moveTo>
                      <a:pt x="344" y="888"/>
                    </a:moveTo>
                    <a:lnTo>
                      <a:pt x="344" y="888"/>
                    </a:lnTo>
                    <a:lnTo>
                      <a:pt x="330" y="884"/>
                    </a:lnTo>
                    <a:lnTo>
                      <a:pt x="320" y="878"/>
                    </a:lnTo>
                    <a:lnTo>
                      <a:pt x="304" y="866"/>
                    </a:lnTo>
                    <a:lnTo>
                      <a:pt x="278" y="842"/>
                    </a:lnTo>
                    <a:lnTo>
                      <a:pt x="278" y="842"/>
                    </a:lnTo>
                    <a:lnTo>
                      <a:pt x="252" y="834"/>
                    </a:lnTo>
                    <a:lnTo>
                      <a:pt x="252" y="834"/>
                    </a:lnTo>
                    <a:lnTo>
                      <a:pt x="232" y="834"/>
                    </a:lnTo>
                    <a:lnTo>
                      <a:pt x="214" y="834"/>
                    </a:lnTo>
                    <a:lnTo>
                      <a:pt x="196" y="838"/>
                    </a:lnTo>
                    <a:lnTo>
                      <a:pt x="188" y="840"/>
                    </a:lnTo>
                    <a:lnTo>
                      <a:pt x="180" y="844"/>
                    </a:lnTo>
                    <a:lnTo>
                      <a:pt x="180" y="844"/>
                    </a:lnTo>
                    <a:lnTo>
                      <a:pt x="170" y="842"/>
                    </a:lnTo>
                    <a:lnTo>
                      <a:pt x="160" y="836"/>
                    </a:lnTo>
                    <a:lnTo>
                      <a:pt x="146" y="826"/>
                    </a:lnTo>
                    <a:lnTo>
                      <a:pt x="146" y="826"/>
                    </a:lnTo>
                    <a:lnTo>
                      <a:pt x="136" y="824"/>
                    </a:lnTo>
                    <a:lnTo>
                      <a:pt x="128" y="822"/>
                    </a:lnTo>
                    <a:lnTo>
                      <a:pt x="120" y="818"/>
                    </a:lnTo>
                    <a:lnTo>
                      <a:pt x="114" y="814"/>
                    </a:lnTo>
                    <a:lnTo>
                      <a:pt x="106" y="804"/>
                    </a:lnTo>
                    <a:lnTo>
                      <a:pt x="102" y="802"/>
                    </a:lnTo>
                    <a:lnTo>
                      <a:pt x="98" y="800"/>
                    </a:lnTo>
                    <a:lnTo>
                      <a:pt x="98" y="800"/>
                    </a:lnTo>
                    <a:lnTo>
                      <a:pt x="56" y="800"/>
                    </a:lnTo>
                    <a:lnTo>
                      <a:pt x="56" y="800"/>
                    </a:lnTo>
                    <a:lnTo>
                      <a:pt x="12" y="784"/>
                    </a:lnTo>
                    <a:lnTo>
                      <a:pt x="12" y="784"/>
                    </a:lnTo>
                    <a:lnTo>
                      <a:pt x="12" y="776"/>
                    </a:lnTo>
                    <a:lnTo>
                      <a:pt x="14" y="770"/>
                    </a:lnTo>
                    <a:lnTo>
                      <a:pt x="20" y="758"/>
                    </a:lnTo>
                    <a:lnTo>
                      <a:pt x="20" y="758"/>
                    </a:lnTo>
                    <a:lnTo>
                      <a:pt x="20" y="744"/>
                    </a:lnTo>
                    <a:lnTo>
                      <a:pt x="18" y="734"/>
                    </a:lnTo>
                    <a:lnTo>
                      <a:pt x="14" y="728"/>
                    </a:lnTo>
                    <a:lnTo>
                      <a:pt x="8" y="726"/>
                    </a:lnTo>
                    <a:lnTo>
                      <a:pt x="8" y="726"/>
                    </a:lnTo>
                    <a:lnTo>
                      <a:pt x="2" y="718"/>
                    </a:lnTo>
                    <a:lnTo>
                      <a:pt x="0" y="714"/>
                    </a:lnTo>
                    <a:lnTo>
                      <a:pt x="0" y="708"/>
                    </a:lnTo>
                    <a:lnTo>
                      <a:pt x="0" y="706"/>
                    </a:lnTo>
                    <a:lnTo>
                      <a:pt x="0" y="706"/>
                    </a:lnTo>
                    <a:lnTo>
                      <a:pt x="58" y="704"/>
                    </a:lnTo>
                    <a:lnTo>
                      <a:pt x="58" y="704"/>
                    </a:lnTo>
                    <a:lnTo>
                      <a:pt x="62" y="696"/>
                    </a:lnTo>
                    <a:lnTo>
                      <a:pt x="66" y="686"/>
                    </a:lnTo>
                    <a:lnTo>
                      <a:pt x="66" y="676"/>
                    </a:lnTo>
                    <a:lnTo>
                      <a:pt x="68" y="666"/>
                    </a:lnTo>
                    <a:lnTo>
                      <a:pt x="66" y="648"/>
                    </a:lnTo>
                    <a:lnTo>
                      <a:pt x="64" y="632"/>
                    </a:lnTo>
                    <a:lnTo>
                      <a:pt x="64" y="632"/>
                    </a:lnTo>
                    <a:lnTo>
                      <a:pt x="52" y="602"/>
                    </a:lnTo>
                    <a:lnTo>
                      <a:pt x="52" y="602"/>
                    </a:lnTo>
                    <a:lnTo>
                      <a:pt x="46" y="564"/>
                    </a:lnTo>
                    <a:lnTo>
                      <a:pt x="46" y="550"/>
                    </a:lnTo>
                    <a:lnTo>
                      <a:pt x="50" y="542"/>
                    </a:lnTo>
                    <a:lnTo>
                      <a:pt x="56" y="536"/>
                    </a:lnTo>
                    <a:lnTo>
                      <a:pt x="68" y="532"/>
                    </a:lnTo>
                    <a:lnTo>
                      <a:pt x="84" y="530"/>
                    </a:lnTo>
                    <a:lnTo>
                      <a:pt x="104" y="530"/>
                    </a:lnTo>
                    <a:lnTo>
                      <a:pt x="104" y="530"/>
                    </a:lnTo>
                    <a:lnTo>
                      <a:pt x="150" y="552"/>
                    </a:lnTo>
                    <a:lnTo>
                      <a:pt x="150" y="552"/>
                    </a:lnTo>
                    <a:lnTo>
                      <a:pt x="162" y="550"/>
                    </a:lnTo>
                    <a:lnTo>
                      <a:pt x="168" y="548"/>
                    </a:lnTo>
                    <a:lnTo>
                      <a:pt x="172" y="546"/>
                    </a:lnTo>
                    <a:lnTo>
                      <a:pt x="172" y="546"/>
                    </a:lnTo>
                    <a:lnTo>
                      <a:pt x="172" y="504"/>
                    </a:lnTo>
                    <a:lnTo>
                      <a:pt x="172" y="504"/>
                    </a:lnTo>
                    <a:lnTo>
                      <a:pt x="174" y="500"/>
                    </a:lnTo>
                    <a:lnTo>
                      <a:pt x="178" y="496"/>
                    </a:lnTo>
                    <a:lnTo>
                      <a:pt x="182" y="494"/>
                    </a:lnTo>
                    <a:lnTo>
                      <a:pt x="190" y="494"/>
                    </a:lnTo>
                    <a:lnTo>
                      <a:pt x="204" y="494"/>
                    </a:lnTo>
                    <a:lnTo>
                      <a:pt x="210" y="496"/>
                    </a:lnTo>
                    <a:lnTo>
                      <a:pt x="214" y="500"/>
                    </a:lnTo>
                    <a:lnTo>
                      <a:pt x="214" y="500"/>
                    </a:lnTo>
                    <a:lnTo>
                      <a:pt x="242" y="500"/>
                    </a:lnTo>
                    <a:lnTo>
                      <a:pt x="242" y="500"/>
                    </a:lnTo>
                    <a:lnTo>
                      <a:pt x="246" y="490"/>
                    </a:lnTo>
                    <a:lnTo>
                      <a:pt x="248" y="478"/>
                    </a:lnTo>
                    <a:lnTo>
                      <a:pt x="250" y="454"/>
                    </a:lnTo>
                    <a:lnTo>
                      <a:pt x="250" y="432"/>
                    </a:lnTo>
                    <a:lnTo>
                      <a:pt x="248" y="424"/>
                    </a:lnTo>
                    <a:lnTo>
                      <a:pt x="246" y="416"/>
                    </a:lnTo>
                    <a:lnTo>
                      <a:pt x="246" y="416"/>
                    </a:lnTo>
                    <a:lnTo>
                      <a:pt x="248" y="404"/>
                    </a:lnTo>
                    <a:lnTo>
                      <a:pt x="250" y="396"/>
                    </a:lnTo>
                    <a:lnTo>
                      <a:pt x="256" y="384"/>
                    </a:lnTo>
                    <a:lnTo>
                      <a:pt x="256" y="384"/>
                    </a:lnTo>
                    <a:lnTo>
                      <a:pt x="256" y="364"/>
                    </a:lnTo>
                    <a:lnTo>
                      <a:pt x="256" y="364"/>
                    </a:lnTo>
                    <a:lnTo>
                      <a:pt x="240" y="362"/>
                    </a:lnTo>
                    <a:lnTo>
                      <a:pt x="240" y="362"/>
                    </a:lnTo>
                    <a:lnTo>
                      <a:pt x="224" y="352"/>
                    </a:lnTo>
                    <a:lnTo>
                      <a:pt x="210" y="342"/>
                    </a:lnTo>
                    <a:lnTo>
                      <a:pt x="196" y="334"/>
                    </a:lnTo>
                    <a:lnTo>
                      <a:pt x="188" y="328"/>
                    </a:lnTo>
                    <a:lnTo>
                      <a:pt x="188" y="328"/>
                    </a:lnTo>
                    <a:lnTo>
                      <a:pt x="170" y="324"/>
                    </a:lnTo>
                    <a:lnTo>
                      <a:pt x="152" y="318"/>
                    </a:lnTo>
                    <a:lnTo>
                      <a:pt x="136" y="312"/>
                    </a:lnTo>
                    <a:lnTo>
                      <a:pt x="126" y="306"/>
                    </a:lnTo>
                    <a:lnTo>
                      <a:pt x="126" y="306"/>
                    </a:lnTo>
                    <a:lnTo>
                      <a:pt x="126" y="296"/>
                    </a:lnTo>
                    <a:lnTo>
                      <a:pt x="128" y="290"/>
                    </a:lnTo>
                    <a:lnTo>
                      <a:pt x="136" y="280"/>
                    </a:lnTo>
                    <a:lnTo>
                      <a:pt x="136" y="280"/>
                    </a:lnTo>
                    <a:lnTo>
                      <a:pt x="130" y="244"/>
                    </a:lnTo>
                    <a:lnTo>
                      <a:pt x="130" y="244"/>
                    </a:lnTo>
                    <a:lnTo>
                      <a:pt x="134" y="242"/>
                    </a:lnTo>
                    <a:lnTo>
                      <a:pt x="140" y="236"/>
                    </a:lnTo>
                    <a:lnTo>
                      <a:pt x="148" y="222"/>
                    </a:lnTo>
                    <a:lnTo>
                      <a:pt x="148" y="222"/>
                    </a:lnTo>
                    <a:lnTo>
                      <a:pt x="162" y="222"/>
                    </a:lnTo>
                    <a:lnTo>
                      <a:pt x="172" y="222"/>
                    </a:lnTo>
                    <a:lnTo>
                      <a:pt x="184" y="226"/>
                    </a:lnTo>
                    <a:lnTo>
                      <a:pt x="184" y="226"/>
                    </a:lnTo>
                    <a:lnTo>
                      <a:pt x="264" y="230"/>
                    </a:lnTo>
                    <a:lnTo>
                      <a:pt x="264" y="230"/>
                    </a:lnTo>
                    <a:lnTo>
                      <a:pt x="270" y="220"/>
                    </a:lnTo>
                    <a:lnTo>
                      <a:pt x="276" y="210"/>
                    </a:lnTo>
                    <a:lnTo>
                      <a:pt x="278" y="198"/>
                    </a:lnTo>
                    <a:lnTo>
                      <a:pt x="280" y="186"/>
                    </a:lnTo>
                    <a:lnTo>
                      <a:pt x="278" y="162"/>
                    </a:lnTo>
                    <a:lnTo>
                      <a:pt x="278" y="144"/>
                    </a:lnTo>
                    <a:lnTo>
                      <a:pt x="278" y="144"/>
                    </a:lnTo>
                    <a:lnTo>
                      <a:pt x="278" y="136"/>
                    </a:lnTo>
                    <a:lnTo>
                      <a:pt x="280" y="130"/>
                    </a:lnTo>
                    <a:lnTo>
                      <a:pt x="282" y="124"/>
                    </a:lnTo>
                    <a:lnTo>
                      <a:pt x="286" y="120"/>
                    </a:lnTo>
                    <a:lnTo>
                      <a:pt x="294" y="114"/>
                    </a:lnTo>
                    <a:lnTo>
                      <a:pt x="304" y="104"/>
                    </a:lnTo>
                    <a:lnTo>
                      <a:pt x="304" y="104"/>
                    </a:lnTo>
                    <a:lnTo>
                      <a:pt x="334" y="60"/>
                    </a:lnTo>
                    <a:lnTo>
                      <a:pt x="334" y="60"/>
                    </a:lnTo>
                    <a:lnTo>
                      <a:pt x="364" y="38"/>
                    </a:lnTo>
                    <a:lnTo>
                      <a:pt x="364" y="38"/>
                    </a:lnTo>
                    <a:lnTo>
                      <a:pt x="382" y="12"/>
                    </a:lnTo>
                    <a:lnTo>
                      <a:pt x="382" y="12"/>
                    </a:lnTo>
                    <a:lnTo>
                      <a:pt x="404" y="28"/>
                    </a:lnTo>
                    <a:lnTo>
                      <a:pt x="404" y="28"/>
                    </a:lnTo>
                    <a:lnTo>
                      <a:pt x="410" y="28"/>
                    </a:lnTo>
                    <a:lnTo>
                      <a:pt x="410" y="28"/>
                    </a:lnTo>
                    <a:lnTo>
                      <a:pt x="416" y="22"/>
                    </a:lnTo>
                    <a:lnTo>
                      <a:pt x="422" y="16"/>
                    </a:lnTo>
                    <a:lnTo>
                      <a:pt x="430" y="0"/>
                    </a:lnTo>
                    <a:lnTo>
                      <a:pt x="430" y="0"/>
                    </a:lnTo>
                    <a:lnTo>
                      <a:pt x="440" y="2"/>
                    </a:lnTo>
                    <a:lnTo>
                      <a:pt x="450" y="4"/>
                    </a:lnTo>
                    <a:lnTo>
                      <a:pt x="456" y="8"/>
                    </a:lnTo>
                    <a:lnTo>
                      <a:pt x="460" y="12"/>
                    </a:lnTo>
                    <a:lnTo>
                      <a:pt x="462" y="20"/>
                    </a:lnTo>
                    <a:lnTo>
                      <a:pt x="464" y="28"/>
                    </a:lnTo>
                    <a:lnTo>
                      <a:pt x="464" y="28"/>
                    </a:lnTo>
                    <a:lnTo>
                      <a:pt x="452" y="52"/>
                    </a:lnTo>
                    <a:lnTo>
                      <a:pt x="452" y="52"/>
                    </a:lnTo>
                    <a:lnTo>
                      <a:pt x="450" y="72"/>
                    </a:lnTo>
                    <a:lnTo>
                      <a:pt x="446" y="90"/>
                    </a:lnTo>
                    <a:lnTo>
                      <a:pt x="444" y="100"/>
                    </a:lnTo>
                    <a:lnTo>
                      <a:pt x="438" y="108"/>
                    </a:lnTo>
                    <a:lnTo>
                      <a:pt x="432" y="118"/>
                    </a:lnTo>
                    <a:lnTo>
                      <a:pt x="424" y="126"/>
                    </a:lnTo>
                    <a:lnTo>
                      <a:pt x="424" y="126"/>
                    </a:lnTo>
                    <a:lnTo>
                      <a:pt x="422" y="138"/>
                    </a:lnTo>
                    <a:lnTo>
                      <a:pt x="420" y="150"/>
                    </a:lnTo>
                    <a:lnTo>
                      <a:pt x="422" y="174"/>
                    </a:lnTo>
                    <a:lnTo>
                      <a:pt x="430" y="228"/>
                    </a:lnTo>
                    <a:lnTo>
                      <a:pt x="430" y="228"/>
                    </a:lnTo>
                    <a:lnTo>
                      <a:pt x="430" y="238"/>
                    </a:lnTo>
                    <a:lnTo>
                      <a:pt x="428" y="246"/>
                    </a:lnTo>
                    <a:lnTo>
                      <a:pt x="420" y="266"/>
                    </a:lnTo>
                    <a:lnTo>
                      <a:pt x="408" y="284"/>
                    </a:lnTo>
                    <a:lnTo>
                      <a:pt x="398" y="300"/>
                    </a:lnTo>
                    <a:lnTo>
                      <a:pt x="398" y="300"/>
                    </a:lnTo>
                    <a:lnTo>
                      <a:pt x="398" y="384"/>
                    </a:lnTo>
                    <a:lnTo>
                      <a:pt x="398" y="384"/>
                    </a:lnTo>
                    <a:lnTo>
                      <a:pt x="412" y="416"/>
                    </a:lnTo>
                    <a:lnTo>
                      <a:pt x="416" y="434"/>
                    </a:lnTo>
                    <a:lnTo>
                      <a:pt x="418" y="454"/>
                    </a:lnTo>
                    <a:lnTo>
                      <a:pt x="418" y="454"/>
                    </a:lnTo>
                    <a:lnTo>
                      <a:pt x="414" y="472"/>
                    </a:lnTo>
                    <a:lnTo>
                      <a:pt x="410" y="492"/>
                    </a:lnTo>
                    <a:lnTo>
                      <a:pt x="410" y="514"/>
                    </a:lnTo>
                    <a:lnTo>
                      <a:pt x="412" y="526"/>
                    </a:lnTo>
                    <a:lnTo>
                      <a:pt x="414" y="538"/>
                    </a:lnTo>
                    <a:lnTo>
                      <a:pt x="414" y="538"/>
                    </a:lnTo>
                    <a:lnTo>
                      <a:pt x="422" y="548"/>
                    </a:lnTo>
                    <a:lnTo>
                      <a:pt x="428" y="556"/>
                    </a:lnTo>
                    <a:lnTo>
                      <a:pt x="434" y="568"/>
                    </a:lnTo>
                    <a:lnTo>
                      <a:pt x="434" y="568"/>
                    </a:lnTo>
                    <a:lnTo>
                      <a:pt x="432" y="600"/>
                    </a:lnTo>
                    <a:lnTo>
                      <a:pt x="432" y="600"/>
                    </a:lnTo>
                    <a:lnTo>
                      <a:pt x="456" y="660"/>
                    </a:lnTo>
                    <a:lnTo>
                      <a:pt x="456" y="660"/>
                    </a:lnTo>
                    <a:lnTo>
                      <a:pt x="466" y="674"/>
                    </a:lnTo>
                    <a:lnTo>
                      <a:pt x="476" y="690"/>
                    </a:lnTo>
                    <a:lnTo>
                      <a:pt x="484" y="710"/>
                    </a:lnTo>
                    <a:lnTo>
                      <a:pt x="490" y="732"/>
                    </a:lnTo>
                    <a:lnTo>
                      <a:pt x="490" y="732"/>
                    </a:lnTo>
                    <a:lnTo>
                      <a:pt x="462" y="726"/>
                    </a:lnTo>
                    <a:lnTo>
                      <a:pt x="462" y="726"/>
                    </a:lnTo>
                    <a:lnTo>
                      <a:pt x="404" y="726"/>
                    </a:lnTo>
                    <a:lnTo>
                      <a:pt x="372" y="728"/>
                    </a:lnTo>
                    <a:lnTo>
                      <a:pt x="362" y="728"/>
                    </a:lnTo>
                    <a:lnTo>
                      <a:pt x="356" y="732"/>
                    </a:lnTo>
                    <a:lnTo>
                      <a:pt x="356" y="732"/>
                    </a:lnTo>
                    <a:lnTo>
                      <a:pt x="354" y="744"/>
                    </a:lnTo>
                    <a:lnTo>
                      <a:pt x="354" y="744"/>
                    </a:lnTo>
                    <a:lnTo>
                      <a:pt x="394" y="776"/>
                    </a:lnTo>
                    <a:lnTo>
                      <a:pt x="394" y="776"/>
                    </a:lnTo>
                    <a:lnTo>
                      <a:pt x="398" y="792"/>
                    </a:lnTo>
                    <a:lnTo>
                      <a:pt x="398" y="792"/>
                    </a:lnTo>
                    <a:lnTo>
                      <a:pt x="382" y="798"/>
                    </a:lnTo>
                    <a:lnTo>
                      <a:pt x="370" y="806"/>
                    </a:lnTo>
                    <a:lnTo>
                      <a:pt x="360" y="816"/>
                    </a:lnTo>
                    <a:lnTo>
                      <a:pt x="350" y="828"/>
                    </a:lnTo>
                    <a:lnTo>
                      <a:pt x="350" y="828"/>
                    </a:lnTo>
                    <a:lnTo>
                      <a:pt x="350" y="888"/>
                    </a:lnTo>
                    <a:lnTo>
                      <a:pt x="350" y="888"/>
                    </a:lnTo>
                    <a:lnTo>
                      <a:pt x="344" y="888"/>
                    </a:lnTo>
                    <a:lnTo>
                      <a:pt x="344" y="888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5" name="Freeform 29"/>
              <p:cNvSpPr>
                <a:spLocks/>
              </p:cNvSpPr>
              <p:nvPr/>
            </p:nvSpPr>
            <p:spPr bwMode="auto">
              <a:xfrm>
                <a:off x="5748338" y="2717800"/>
                <a:ext cx="539750" cy="1085850"/>
              </a:xfrm>
              <a:custGeom>
                <a:avLst/>
                <a:gdLst>
                  <a:gd name="T0" fmla="*/ 24 w 340"/>
                  <a:gd name="T1" fmla="*/ 676 h 684"/>
                  <a:gd name="T2" fmla="*/ 10 w 340"/>
                  <a:gd name="T3" fmla="*/ 654 h 684"/>
                  <a:gd name="T4" fmla="*/ 10 w 340"/>
                  <a:gd name="T5" fmla="*/ 624 h 684"/>
                  <a:gd name="T6" fmla="*/ 18 w 340"/>
                  <a:gd name="T7" fmla="*/ 560 h 684"/>
                  <a:gd name="T8" fmla="*/ 0 w 340"/>
                  <a:gd name="T9" fmla="*/ 514 h 684"/>
                  <a:gd name="T10" fmla="*/ 8 w 340"/>
                  <a:gd name="T11" fmla="*/ 426 h 684"/>
                  <a:gd name="T12" fmla="*/ 30 w 340"/>
                  <a:gd name="T13" fmla="*/ 386 h 684"/>
                  <a:gd name="T14" fmla="*/ 24 w 340"/>
                  <a:gd name="T15" fmla="*/ 326 h 684"/>
                  <a:gd name="T16" fmla="*/ 22 w 340"/>
                  <a:gd name="T17" fmla="*/ 282 h 684"/>
                  <a:gd name="T18" fmla="*/ 44 w 340"/>
                  <a:gd name="T19" fmla="*/ 248 h 684"/>
                  <a:gd name="T20" fmla="*/ 50 w 340"/>
                  <a:gd name="T21" fmla="*/ 218 h 684"/>
                  <a:gd name="T22" fmla="*/ 64 w 340"/>
                  <a:gd name="T23" fmla="*/ 170 h 684"/>
                  <a:gd name="T24" fmla="*/ 70 w 340"/>
                  <a:gd name="T25" fmla="*/ 150 h 684"/>
                  <a:gd name="T26" fmla="*/ 94 w 340"/>
                  <a:gd name="T27" fmla="*/ 122 h 684"/>
                  <a:gd name="T28" fmla="*/ 128 w 340"/>
                  <a:gd name="T29" fmla="*/ 82 h 684"/>
                  <a:gd name="T30" fmla="*/ 152 w 340"/>
                  <a:gd name="T31" fmla="*/ 58 h 684"/>
                  <a:gd name="T32" fmla="*/ 170 w 340"/>
                  <a:gd name="T33" fmla="*/ 40 h 684"/>
                  <a:gd name="T34" fmla="*/ 224 w 340"/>
                  <a:gd name="T35" fmla="*/ 40 h 684"/>
                  <a:gd name="T36" fmla="*/ 238 w 340"/>
                  <a:gd name="T37" fmla="*/ 32 h 684"/>
                  <a:gd name="T38" fmla="*/ 270 w 340"/>
                  <a:gd name="T39" fmla="*/ 20 h 684"/>
                  <a:gd name="T40" fmla="*/ 290 w 340"/>
                  <a:gd name="T41" fmla="*/ 0 h 684"/>
                  <a:gd name="T42" fmla="*/ 308 w 340"/>
                  <a:gd name="T43" fmla="*/ 12 h 684"/>
                  <a:gd name="T44" fmla="*/ 290 w 340"/>
                  <a:gd name="T45" fmla="*/ 34 h 684"/>
                  <a:gd name="T46" fmla="*/ 276 w 340"/>
                  <a:gd name="T47" fmla="*/ 54 h 684"/>
                  <a:gd name="T48" fmla="*/ 286 w 340"/>
                  <a:gd name="T49" fmla="*/ 64 h 684"/>
                  <a:gd name="T50" fmla="*/ 310 w 340"/>
                  <a:gd name="T51" fmla="*/ 82 h 684"/>
                  <a:gd name="T52" fmla="*/ 340 w 340"/>
                  <a:gd name="T53" fmla="*/ 124 h 684"/>
                  <a:gd name="T54" fmla="*/ 328 w 340"/>
                  <a:gd name="T55" fmla="*/ 158 h 684"/>
                  <a:gd name="T56" fmla="*/ 290 w 340"/>
                  <a:gd name="T57" fmla="*/ 186 h 684"/>
                  <a:gd name="T58" fmla="*/ 268 w 340"/>
                  <a:gd name="T59" fmla="*/ 228 h 684"/>
                  <a:gd name="T60" fmla="*/ 274 w 340"/>
                  <a:gd name="T61" fmla="*/ 256 h 684"/>
                  <a:gd name="T62" fmla="*/ 300 w 340"/>
                  <a:gd name="T63" fmla="*/ 278 h 684"/>
                  <a:gd name="T64" fmla="*/ 320 w 340"/>
                  <a:gd name="T65" fmla="*/ 312 h 684"/>
                  <a:gd name="T66" fmla="*/ 328 w 340"/>
                  <a:gd name="T67" fmla="*/ 344 h 684"/>
                  <a:gd name="T68" fmla="*/ 316 w 340"/>
                  <a:gd name="T69" fmla="*/ 384 h 684"/>
                  <a:gd name="T70" fmla="*/ 298 w 340"/>
                  <a:gd name="T71" fmla="*/ 412 h 684"/>
                  <a:gd name="T72" fmla="*/ 276 w 340"/>
                  <a:gd name="T73" fmla="*/ 436 h 684"/>
                  <a:gd name="T74" fmla="*/ 298 w 340"/>
                  <a:gd name="T75" fmla="*/ 474 h 684"/>
                  <a:gd name="T76" fmla="*/ 302 w 340"/>
                  <a:gd name="T77" fmla="*/ 506 h 684"/>
                  <a:gd name="T78" fmla="*/ 296 w 340"/>
                  <a:gd name="T79" fmla="*/ 544 h 684"/>
                  <a:gd name="T80" fmla="*/ 236 w 340"/>
                  <a:gd name="T81" fmla="*/ 602 h 684"/>
                  <a:gd name="T82" fmla="*/ 164 w 340"/>
                  <a:gd name="T83" fmla="*/ 620 h 684"/>
                  <a:gd name="T84" fmla="*/ 112 w 340"/>
                  <a:gd name="T85" fmla="*/ 644 h 684"/>
                  <a:gd name="T86" fmla="*/ 66 w 340"/>
                  <a:gd name="T87" fmla="*/ 664 h 684"/>
                  <a:gd name="T88" fmla="*/ 48 w 340"/>
                  <a:gd name="T89" fmla="*/ 678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40" h="684">
                    <a:moveTo>
                      <a:pt x="32" y="684"/>
                    </a:moveTo>
                    <a:lnTo>
                      <a:pt x="32" y="684"/>
                    </a:lnTo>
                    <a:lnTo>
                      <a:pt x="24" y="676"/>
                    </a:lnTo>
                    <a:lnTo>
                      <a:pt x="16" y="668"/>
                    </a:lnTo>
                    <a:lnTo>
                      <a:pt x="12" y="662"/>
                    </a:lnTo>
                    <a:lnTo>
                      <a:pt x="10" y="654"/>
                    </a:lnTo>
                    <a:lnTo>
                      <a:pt x="10" y="638"/>
                    </a:lnTo>
                    <a:lnTo>
                      <a:pt x="10" y="624"/>
                    </a:lnTo>
                    <a:lnTo>
                      <a:pt x="10" y="624"/>
                    </a:lnTo>
                    <a:lnTo>
                      <a:pt x="20" y="594"/>
                    </a:lnTo>
                    <a:lnTo>
                      <a:pt x="20" y="594"/>
                    </a:lnTo>
                    <a:lnTo>
                      <a:pt x="18" y="560"/>
                    </a:lnTo>
                    <a:lnTo>
                      <a:pt x="18" y="560"/>
                    </a:lnTo>
                    <a:lnTo>
                      <a:pt x="0" y="514"/>
                    </a:lnTo>
                    <a:lnTo>
                      <a:pt x="0" y="514"/>
                    </a:lnTo>
                    <a:lnTo>
                      <a:pt x="0" y="440"/>
                    </a:lnTo>
                    <a:lnTo>
                      <a:pt x="0" y="440"/>
                    </a:lnTo>
                    <a:lnTo>
                      <a:pt x="8" y="426"/>
                    </a:lnTo>
                    <a:lnTo>
                      <a:pt x="16" y="412"/>
                    </a:lnTo>
                    <a:lnTo>
                      <a:pt x="30" y="386"/>
                    </a:lnTo>
                    <a:lnTo>
                      <a:pt x="30" y="386"/>
                    </a:lnTo>
                    <a:lnTo>
                      <a:pt x="30" y="358"/>
                    </a:lnTo>
                    <a:lnTo>
                      <a:pt x="30" y="358"/>
                    </a:lnTo>
                    <a:lnTo>
                      <a:pt x="24" y="326"/>
                    </a:lnTo>
                    <a:lnTo>
                      <a:pt x="22" y="310"/>
                    </a:lnTo>
                    <a:lnTo>
                      <a:pt x="20" y="296"/>
                    </a:lnTo>
                    <a:lnTo>
                      <a:pt x="22" y="282"/>
                    </a:lnTo>
                    <a:lnTo>
                      <a:pt x="24" y="270"/>
                    </a:lnTo>
                    <a:lnTo>
                      <a:pt x="32" y="258"/>
                    </a:lnTo>
                    <a:lnTo>
                      <a:pt x="44" y="248"/>
                    </a:lnTo>
                    <a:lnTo>
                      <a:pt x="44" y="248"/>
                    </a:lnTo>
                    <a:lnTo>
                      <a:pt x="48" y="232"/>
                    </a:lnTo>
                    <a:lnTo>
                      <a:pt x="50" y="218"/>
                    </a:lnTo>
                    <a:lnTo>
                      <a:pt x="52" y="192"/>
                    </a:lnTo>
                    <a:lnTo>
                      <a:pt x="52" y="192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66" y="158"/>
                    </a:lnTo>
                    <a:lnTo>
                      <a:pt x="70" y="150"/>
                    </a:lnTo>
                    <a:lnTo>
                      <a:pt x="74" y="142"/>
                    </a:lnTo>
                    <a:lnTo>
                      <a:pt x="80" y="134"/>
                    </a:lnTo>
                    <a:lnTo>
                      <a:pt x="94" y="122"/>
                    </a:lnTo>
                    <a:lnTo>
                      <a:pt x="110" y="110"/>
                    </a:lnTo>
                    <a:lnTo>
                      <a:pt x="110" y="110"/>
                    </a:lnTo>
                    <a:lnTo>
                      <a:pt x="128" y="82"/>
                    </a:lnTo>
                    <a:lnTo>
                      <a:pt x="140" y="68"/>
                    </a:lnTo>
                    <a:lnTo>
                      <a:pt x="146" y="62"/>
                    </a:lnTo>
                    <a:lnTo>
                      <a:pt x="152" y="58"/>
                    </a:lnTo>
                    <a:lnTo>
                      <a:pt x="152" y="58"/>
                    </a:lnTo>
                    <a:lnTo>
                      <a:pt x="170" y="40"/>
                    </a:lnTo>
                    <a:lnTo>
                      <a:pt x="170" y="40"/>
                    </a:lnTo>
                    <a:lnTo>
                      <a:pt x="204" y="42"/>
                    </a:lnTo>
                    <a:lnTo>
                      <a:pt x="214" y="42"/>
                    </a:lnTo>
                    <a:lnTo>
                      <a:pt x="224" y="40"/>
                    </a:lnTo>
                    <a:lnTo>
                      <a:pt x="232" y="38"/>
                    </a:lnTo>
                    <a:lnTo>
                      <a:pt x="238" y="32"/>
                    </a:lnTo>
                    <a:lnTo>
                      <a:pt x="238" y="32"/>
                    </a:lnTo>
                    <a:lnTo>
                      <a:pt x="250" y="30"/>
                    </a:lnTo>
                    <a:lnTo>
                      <a:pt x="260" y="26"/>
                    </a:lnTo>
                    <a:lnTo>
                      <a:pt x="270" y="20"/>
                    </a:lnTo>
                    <a:lnTo>
                      <a:pt x="282" y="10"/>
                    </a:lnTo>
                    <a:lnTo>
                      <a:pt x="282" y="10"/>
                    </a:lnTo>
                    <a:lnTo>
                      <a:pt x="290" y="0"/>
                    </a:lnTo>
                    <a:lnTo>
                      <a:pt x="290" y="0"/>
                    </a:lnTo>
                    <a:lnTo>
                      <a:pt x="308" y="12"/>
                    </a:lnTo>
                    <a:lnTo>
                      <a:pt x="308" y="12"/>
                    </a:lnTo>
                    <a:lnTo>
                      <a:pt x="306" y="18"/>
                    </a:lnTo>
                    <a:lnTo>
                      <a:pt x="302" y="24"/>
                    </a:lnTo>
                    <a:lnTo>
                      <a:pt x="290" y="34"/>
                    </a:lnTo>
                    <a:lnTo>
                      <a:pt x="284" y="40"/>
                    </a:lnTo>
                    <a:lnTo>
                      <a:pt x="280" y="46"/>
                    </a:lnTo>
                    <a:lnTo>
                      <a:pt x="276" y="54"/>
                    </a:lnTo>
                    <a:lnTo>
                      <a:pt x="278" y="62"/>
                    </a:lnTo>
                    <a:lnTo>
                      <a:pt x="278" y="62"/>
                    </a:lnTo>
                    <a:lnTo>
                      <a:pt x="286" y="64"/>
                    </a:lnTo>
                    <a:lnTo>
                      <a:pt x="296" y="68"/>
                    </a:lnTo>
                    <a:lnTo>
                      <a:pt x="302" y="74"/>
                    </a:lnTo>
                    <a:lnTo>
                      <a:pt x="310" y="82"/>
                    </a:lnTo>
                    <a:lnTo>
                      <a:pt x="324" y="100"/>
                    </a:lnTo>
                    <a:lnTo>
                      <a:pt x="340" y="124"/>
                    </a:lnTo>
                    <a:lnTo>
                      <a:pt x="340" y="124"/>
                    </a:lnTo>
                    <a:lnTo>
                      <a:pt x="340" y="142"/>
                    </a:lnTo>
                    <a:lnTo>
                      <a:pt x="340" y="142"/>
                    </a:lnTo>
                    <a:lnTo>
                      <a:pt x="328" y="158"/>
                    </a:lnTo>
                    <a:lnTo>
                      <a:pt x="318" y="168"/>
                    </a:lnTo>
                    <a:lnTo>
                      <a:pt x="290" y="186"/>
                    </a:lnTo>
                    <a:lnTo>
                      <a:pt x="290" y="186"/>
                    </a:lnTo>
                    <a:lnTo>
                      <a:pt x="280" y="202"/>
                    </a:lnTo>
                    <a:lnTo>
                      <a:pt x="272" y="218"/>
                    </a:lnTo>
                    <a:lnTo>
                      <a:pt x="268" y="228"/>
                    </a:lnTo>
                    <a:lnTo>
                      <a:pt x="268" y="238"/>
                    </a:lnTo>
                    <a:lnTo>
                      <a:pt x="268" y="248"/>
                    </a:lnTo>
                    <a:lnTo>
                      <a:pt x="274" y="256"/>
                    </a:lnTo>
                    <a:lnTo>
                      <a:pt x="274" y="256"/>
                    </a:lnTo>
                    <a:lnTo>
                      <a:pt x="300" y="278"/>
                    </a:lnTo>
                    <a:lnTo>
                      <a:pt x="300" y="278"/>
                    </a:lnTo>
                    <a:lnTo>
                      <a:pt x="308" y="290"/>
                    </a:lnTo>
                    <a:lnTo>
                      <a:pt x="316" y="302"/>
                    </a:lnTo>
                    <a:lnTo>
                      <a:pt x="320" y="312"/>
                    </a:lnTo>
                    <a:lnTo>
                      <a:pt x="324" y="320"/>
                    </a:lnTo>
                    <a:lnTo>
                      <a:pt x="326" y="332"/>
                    </a:lnTo>
                    <a:lnTo>
                      <a:pt x="328" y="344"/>
                    </a:lnTo>
                    <a:lnTo>
                      <a:pt x="328" y="344"/>
                    </a:lnTo>
                    <a:lnTo>
                      <a:pt x="322" y="364"/>
                    </a:lnTo>
                    <a:lnTo>
                      <a:pt x="316" y="384"/>
                    </a:lnTo>
                    <a:lnTo>
                      <a:pt x="316" y="384"/>
                    </a:lnTo>
                    <a:lnTo>
                      <a:pt x="308" y="398"/>
                    </a:lnTo>
                    <a:lnTo>
                      <a:pt x="298" y="412"/>
                    </a:lnTo>
                    <a:lnTo>
                      <a:pt x="286" y="426"/>
                    </a:lnTo>
                    <a:lnTo>
                      <a:pt x="276" y="436"/>
                    </a:lnTo>
                    <a:lnTo>
                      <a:pt x="276" y="436"/>
                    </a:lnTo>
                    <a:lnTo>
                      <a:pt x="274" y="448"/>
                    </a:lnTo>
                    <a:lnTo>
                      <a:pt x="274" y="448"/>
                    </a:lnTo>
                    <a:lnTo>
                      <a:pt x="298" y="474"/>
                    </a:lnTo>
                    <a:lnTo>
                      <a:pt x="298" y="474"/>
                    </a:lnTo>
                    <a:lnTo>
                      <a:pt x="302" y="488"/>
                    </a:lnTo>
                    <a:lnTo>
                      <a:pt x="302" y="506"/>
                    </a:lnTo>
                    <a:lnTo>
                      <a:pt x="300" y="524"/>
                    </a:lnTo>
                    <a:lnTo>
                      <a:pt x="296" y="544"/>
                    </a:lnTo>
                    <a:lnTo>
                      <a:pt x="296" y="544"/>
                    </a:lnTo>
                    <a:lnTo>
                      <a:pt x="282" y="560"/>
                    </a:lnTo>
                    <a:lnTo>
                      <a:pt x="268" y="574"/>
                    </a:lnTo>
                    <a:lnTo>
                      <a:pt x="236" y="602"/>
                    </a:lnTo>
                    <a:lnTo>
                      <a:pt x="236" y="602"/>
                    </a:lnTo>
                    <a:lnTo>
                      <a:pt x="164" y="620"/>
                    </a:lnTo>
                    <a:lnTo>
                      <a:pt x="164" y="620"/>
                    </a:lnTo>
                    <a:lnTo>
                      <a:pt x="146" y="632"/>
                    </a:lnTo>
                    <a:lnTo>
                      <a:pt x="128" y="640"/>
                    </a:lnTo>
                    <a:lnTo>
                      <a:pt x="112" y="644"/>
                    </a:lnTo>
                    <a:lnTo>
                      <a:pt x="92" y="648"/>
                    </a:lnTo>
                    <a:lnTo>
                      <a:pt x="92" y="648"/>
                    </a:lnTo>
                    <a:lnTo>
                      <a:pt x="66" y="664"/>
                    </a:lnTo>
                    <a:lnTo>
                      <a:pt x="66" y="664"/>
                    </a:lnTo>
                    <a:lnTo>
                      <a:pt x="56" y="672"/>
                    </a:lnTo>
                    <a:lnTo>
                      <a:pt x="48" y="678"/>
                    </a:lnTo>
                    <a:lnTo>
                      <a:pt x="32" y="684"/>
                    </a:lnTo>
                    <a:lnTo>
                      <a:pt x="32" y="684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6" name="Freeform 30"/>
              <p:cNvSpPr>
                <a:spLocks/>
              </p:cNvSpPr>
              <p:nvPr/>
            </p:nvSpPr>
            <p:spPr bwMode="auto">
              <a:xfrm>
                <a:off x="6456363" y="3101975"/>
                <a:ext cx="1016000" cy="679450"/>
              </a:xfrm>
              <a:custGeom>
                <a:avLst/>
                <a:gdLst>
                  <a:gd name="T0" fmla="*/ 42 w 640"/>
                  <a:gd name="T1" fmla="*/ 410 h 428"/>
                  <a:gd name="T2" fmla="*/ 0 w 640"/>
                  <a:gd name="T3" fmla="*/ 372 h 428"/>
                  <a:gd name="T4" fmla="*/ 26 w 640"/>
                  <a:gd name="T5" fmla="*/ 338 h 428"/>
                  <a:gd name="T6" fmla="*/ 38 w 640"/>
                  <a:gd name="T7" fmla="*/ 322 h 428"/>
                  <a:gd name="T8" fmla="*/ 26 w 640"/>
                  <a:gd name="T9" fmla="*/ 244 h 428"/>
                  <a:gd name="T10" fmla="*/ 12 w 640"/>
                  <a:gd name="T11" fmla="*/ 208 h 428"/>
                  <a:gd name="T12" fmla="*/ 20 w 640"/>
                  <a:gd name="T13" fmla="*/ 174 h 428"/>
                  <a:gd name="T14" fmla="*/ 42 w 640"/>
                  <a:gd name="T15" fmla="*/ 144 h 428"/>
                  <a:gd name="T16" fmla="*/ 76 w 640"/>
                  <a:gd name="T17" fmla="*/ 106 h 428"/>
                  <a:gd name="T18" fmla="*/ 104 w 640"/>
                  <a:gd name="T19" fmla="*/ 80 h 428"/>
                  <a:gd name="T20" fmla="*/ 150 w 640"/>
                  <a:gd name="T21" fmla="*/ 52 h 428"/>
                  <a:gd name="T22" fmla="*/ 210 w 640"/>
                  <a:gd name="T23" fmla="*/ 38 h 428"/>
                  <a:gd name="T24" fmla="*/ 236 w 640"/>
                  <a:gd name="T25" fmla="*/ 38 h 428"/>
                  <a:gd name="T26" fmla="*/ 268 w 640"/>
                  <a:gd name="T27" fmla="*/ 16 h 428"/>
                  <a:gd name="T28" fmla="*/ 294 w 640"/>
                  <a:gd name="T29" fmla="*/ 12 h 428"/>
                  <a:gd name="T30" fmla="*/ 308 w 640"/>
                  <a:gd name="T31" fmla="*/ 36 h 428"/>
                  <a:gd name="T32" fmla="*/ 308 w 640"/>
                  <a:gd name="T33" fmla="*/ 80 h 428"/>
                  <a:gd name="T34" fmla="*/ 360 w 640"/>
                  <a:gd name="T35" fmla="*/ 108 h 428"/>
                  <a:gd name="T36" fmla="*/ 384 w 640"/>
                  <a:gd name="T37" fmla="*/ 110 h 428"/>
                  <a:gd name="T38" fmla="*/ 432 w 640"/>
                  <a:gd name="T39" fmla="*/ 38 h 428"/>
                  <a:gd name="T40" fmla="*/ 452 w 640"/>
                  <a:gd name="T41" fmla="*/ 24 h 428"/>
                  <a:gd name="T42" fmla="*/ 492 w 640"/>
                  <a:gd name="T43" fmla="*/ 16 h 428"/>
                  <a:gd name="T44" fmla="*/ 536 w 640"/>
                  <a:gd name="T45" fmla="*/ 34 h 428"/>
                  <a:gd name="T46" fmla="*/ 640 w 640"/>
                  <a:gd name="T47" fmla="*/ 36 h 428"/>
                  <a:gd name="T48" fmla="*/ 636 w 640"/>
                  <a:gd name="T49" fmla="*/ 46 h 428"/>
                  <a:gd name="T50" fmla="*/ 632 w 640"/>
                  <a:gd name="T51" fmla="*/ 76 h 428"/>
                  <a:gd name="T52" fmla="*/ 570 w 640"/>
                  <a:gd name="T53" fmla="*/ 96 h 428"/>
                  <a:gd name="T54" fmla="*/ 514 w 640"/>
                  <a:gd name="T55" fmla="*/ 136 h 428"/>
                  <a:gd name="T56" fmla="*/ 500 w 640"/>
                  <a:gd name="T57" fmla="*/ 160 h 428"/>
                  <a:gd name="T58" fmla="*/ 472 w 640"/>
                  <a:gd name="T59" fmla="*/ 178 h 428"/>
                  <a:gd name="T60" fmla="*/ 446 w 640"/>
                  <a:gd name="T61" fmla="*/ 188 h 428"/>
                  <a:gd name="T62" fmla="*/ 438 w 640"/>
                  <a:gd name="T63" fmla="*/ 228 h 428"/>
                  <a:gd name="T64" fmla="*/ 418 w 640"/>
                  <a:gd name="T65" fmla="*/ 252 h 428"/>
                  <a:gd name="T66" fmla="*/ 400 w 640"/>
                  <a:gd name="T67" fmla="*/ 276 h 428"/>
                  <a:gd name="T68" fmla="*/ 390 w 640"/>
                  <a:gd name="T69" fmla="*/ 324 h 428"/>
                  <a:gd name="T70" fmla="*/ 374 w 640"/>
                  <a:gd name="T71" fmla="*/ 326 h 428"/>
                  <a:gd name="T72" fmla="*/ 350 w 640"/>
                  <a:gd name="T73" fmla="*/ 342 h 428"/>
                  <a:gd name="T74" fmla="*/ 338 w 640"/>
                  <a:gd name="T75" fmla="*/ 366 h 428"/>
                  <a:gd name="T76" fmla="*/ 322 w 640"/>
                  <a:gd name="T77" fmla="*/ 400 h 428"/>
                  <a:gd name="T78" fmla="*/ 314 w 640"/>
                  <a:gd name="T79" fmla="*/ 400 h 428"/>
                  <a:gd name="T80" fmla="*/ 304 w 640"/>
                  <a:gd name="T81" fmla="*/ 392 h 428"/>
                  <a:gd name="T82" fmla="*/ 274 w 640"/>
                  <a:gd name="T83" fmla="*/ 404 h 428"/>
                  <a:gd name="T84" fmla="*/ 250 w 640"/>
                  <a:gd name="T85" fmla="*/ 422 h 428"/>
                  <a:gd name="T86" fmla="*/ 214 w 640"/>
                  <a:gd name="T87" fmla="*/ 416 h 428"/>
                  <a:gd name="T88" fmla="*/ 208 w 640"/>
                  <a:gd name="T89" fmla="*/ 404 h 428"/>
                  <a:gd name="T90" fmla="*/ 142 w 640"/>
                  <a:gd name="T91" fmla="*/ 362 h 428"/>
                  <a:gd name="T92" fmla="*/ 138 w 640"/>
                  <a:gd name="T93" fmla="*/ 380 h 428"/>
                  <a:gd name="T94" fmla="*/ 126 w 640"/>
                  <a:gd name="T95" fmla="*/ 406 h 428"/>
                  <a:gd name="T96" fmla="*/ 108 w 640"/>
                  <a:gd name="T97" fmla="*/ 418 h 428"/>
                  <a:gd name="T98" fmla="*/ 86 w 640"/>
                  <a:gd name="T99" fmla="*/ 422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40" h="428">
                    <a:moveTo>
                      <a:pt x="70" y="428"/>
                    </a:moveTo>
                    <a:lnTo>
                      <a:pt x="70" y="428"/>
                    </a:lnTo>
                    <a:lnTo>
                      <a:pt x="42" y="410"/>
                    </a:lnTo>
                    <a:lnTo>
                      <a:pt x="42" y="410"/>
                    </a:lnTo>
                    <a:lnTo>
                      <a:pt x="0" y="372"/>
                    </a:lnTo>
                    <a:lnTo>
                      <a:pt x="0" y="372"/>
                    </a:lnTo>
                    <a:lnTo>
                      <a:pt x="10" y="352"/>
                    </a:lnTo>
                    <a:lnTo>
                      <a:pt x="10" y="352"/>
                    </a:lnTo>
                    <a:lnTo>
                      <a:pt x="26" y="338"/>
                    </a:lnTo>
                    <a:lnTo>
                      <a:pt x="32" y="330"/>
                    </a:lnTo>
                    <a:lnTo>
                      <a:pt x="38" y="322"/>
                    </a:lnTo>
                    <a:lnTo>
                      <a:pt x="38" y="322"/>
                    </a:lnTo>
                    <a:lnTo>
                      <a:pt x="38" y="288"/>
                    </a:lnTo>
                    <a:lnTo>
                      <a:pt x="38" y="288"/>
                    </a:lnTo>
                    <a:lnTo>
                      <a:pt x="26" y="244"/>
                    </a:lnTo>
                    <a:lnTo>
                      <a:pt x="18" y="220"/>
                    </a:lnTo>
                    <a:lnTo>
                      <a:pt x="12" y="208"/>
                    </a:lnTo>
                    <a:lnTo>
                      <a:pt x="12" y="208"/>
                    </a:lnTo>
                    <a:lnTo>
                      <a:pt x="12" y="186"/>
                    </a:lnTo>
                    <a:lnTo>
                      <a:pt x="14" y="180"/>
                    </a:lnTo>
                    <a:lnTo>
                      <a:pt x="20" y="174"/>
                    </a:lnTo>
                    <a:lnTo>
                      <a:pt x="20" y="174"/>
                    </a:lnTo>
                    <a:lnTo>
                      <a:pt x="30" y="156"/>
                    </a:lnTo>
                    <a:lnTo>
                      <a:pt x="42" y="144"/>
                    </a:lnTo>
                    <a:lnTo>
                      <a:pt x="68" y="118"/>
                    </a:lnTo>
                    <a:lnTo>
                      <a:pt x="68" y="118"/>
                    </a:lnTo>
                    <a:lnTo>
                      <a:pt x="76" y="106"/>
                    </a:lnTo>
                    <a:lnTo>
                      <a:pt x="84" y="96"/>
                    </a:lnTo>
                    <a:lnTo>
                      <a:pt x="92" y="88"/>
                    </a:lnTo>
                    <a:lnTo>
                      <a:pt x="104" y="80"/>
                    </a:lnTo>
                    <a:lnTo>
                      <a:pt x="126" y="66"/>
                    </a:lnTo>
                    <a:lnTo>
                      <a:pt x="150" y="52"/>
                    </a:lnTo>
                    <a:lnTo>
                      <a:pt x="150" y="52"/>
                    </a:lnTo>
                    <a:lnTo>
                      <a:pt x="202" y="0"/>
                    </a:lnTo>
                    <a:lnTo>
                      <a:pt x="202" y="0"/>
                    </a:lnTo>
                    <a:lnTo>
                      <a:pt x="210" y="38"/>
                    </a:lnTo>
                    <a:lnTo>
                      <a:pt x="210" y="38"/>
                    </a:lnTo>
                    <a:lnTo>
                      <a:pt x="236" y="38"/>
                    </a:lnTo>
                    <a:lnTo>
                      <a:pt x="236" y="38"/>
                    </a:lnTo>
                    <a:lnTo>
                      <a:pt x="248" y="16"/>
                    </a:lnTo>
                    <a:lnTo>
                      <a:pt x="248" y="16"/>
                    </a:lnTo>
                    <a:lnTo>
                      <a:pt x="268" y="16"/>
                    </a:lnTo>
                    <a:lnTo>
                      <a:pt x="282" y="16"/>
                    </a:lnTo>
                    <a:lnTo>
                      <a:pt x="294" y="12"/>
                    </a:lnTo>
                    <a:lnTo>
                      <a:pt x="294" y="12"/>
                    </a:lnTo>
                    <a:lnTo>
                      <a:pt x="294" y="16"/>
                    </a:lnTo>
                    <a:lnTo>
                      <a:pt x="298" y="22"/>
                    </a:lnTo>
                    <a:lnTo>
                      <a:pt x="308" y="36"/>
                    </a:lnTo>
                    <a:lnTo>
                      <a:pt x="308" y="36"/>
                    </a:lnTo>
                    <a:lnTo>
                      <a:pt x="308" y="80"/>
                    </a:lnTo>
                    <a:lnTo>
                      <a:pt x="308" y="80"/>
                    </a:lnTo>
                    <a:lnTo>
                      <a:pt x="322" y="90"/>
                    </a:lnTo>
                    <a:lnTo>
                      <a:pt x="340" y="100"/>
                    </a:lnTo>
                    <a:lnTo>
                      <a:pt x="360" y="108"/>
                    </a:lnTo>
                    <a:lnTo>
                      <a:pt x="372" y="110"/>
                    </a:lnTo>
                    <a:lnTo>
                      <a:pt x="384" y="110"/>
                    </a:lnTo>
                    <a:lnTo>
                      <a:pt x="384" y="110"/>
                    </a:lnTo>
                    <a:lnTo>
                      <a:pt x="424" y="48"/>
                    </a:lnTo>
                    <a:lnTo>
                      <a:pt x="424" y="48"/>
                    </a:lnTo>
                    <a:lnTo>
                      <a:pt x="432" y="38"/>
                    </a:lnTo>
                    <a:lnTo>
                      <a:pt x="440" y="30"/>
                    </a:lnTo>
                    <a:lnTo>
                      <a:pt x="440" y="30"/>
                    </a:lnTo>
                    <a:lnTo>
                      <a:pt x="452" y="24"/>
                    </a:lnTo>
                    <a:lnTo>
                      <a:pt x="462" y="18"/>
                    </a:lnTo>
                    <a:lnTo>
                      <a:pt x="476" y="16"/>
                    </a:lnTo>
                    <a:lnTo>
                      <a:pt x="492" y="16"/>
                    </a:lnTo>
                    <a:lnTo>
                      <a:pt x="492" y="16"/>
                    </a:lnTo>
                    <a:lnTo>
                      <a:pt x="536" y="34"/>
                    </a:lnTo>
                    <a:lnTo>
                      <a:pt x="536" y="34"/>
                    </a:lnTo>
                    <a:lnTo>
                      <a:pt x="632" y="32"/>
                    </a:lnTo>
                    <a:lnTo>
                      <a:pt x="632" y="32"/>
                    </a:lnTo>
                    <a:lnTo>
                      <a:pt x="640" y="36"/>
                    </a:lnTo>
                    <a:lnTo>
                      <a:pt x="640" y="36"/>
                    </a:lnTo>
                    <a:lnTo>
                      <a:pt x="636" y="40"/>
                    </a:lnTo>
                    <a:lnTo>
                      <a:pt x="636" y="46"/>
                    </a:lnTo>
                    <a:lnTo>
                      <a:pt x="636" y="46"/>
                    </a:lnTo>
                    <a:lnTo>
                      <a:pt x="632" y="76"/>
                    </a:lnTo>
                    <a:lnTo>
                      <a:pt x="632" y="76"/>
                    </a:lnTo>
                    <a:lnTo>
                      <a:pt x="598" y="80"/>
                    </a:lnTo>
                    <a:lnTo>
                      <a:pt x="598" y="80"/>
                    </a:lnTo>
                    <a:lnTo>
                      <a:pt x="570" y="96"/>
                    </a:lnTo>
                    <a:lnTo>
                      <a:pt x="540" y="114"/>
                    </a:lnTo>
                    <a:lnTo>
                      <a:pt x="526" y="124"/>
                    </a:lnTo>
                    <a:lnTo>
                      <a:pt x="514" y="136"/>
                    </a:lnTo>
                    <a:lnTo>
                      <a:pt x="506" y="148"/>
                    </a:lnTo>
                    <a:lnTo>
                      <a:pt x="500" y="160"/>
                    </a:lnTo>
                    <a:lnTo>
                      <a:pt x="500" y="160"/>
                    </a:lnTo>
                    <a:lnTo>
                      <a:pt x="478" y="170"/>
                    </a:lnTo>
                    <a:lnTo>
                      <a:pt x="478" y="170"/>
                    </a:lnTo>
                    <a:lnTo>
                      <a:pt x="472" y="178"/>
                    </a:lnTo>
                    <a:lnTo>
                      <a:pt x="464" y="182"/>
                    </a:lnTo>
                    <a:lnTo>
                      <a:pt x="446" y="188"/>
                    </a:lnTo>
                    <a:lnTo>
                      <a:pt x="446" y="188"/>
                    </a:lnTo>
                    <a:lnTo>
                      <a:pt x="440" y="194"/>
                    </a:lnTo>
                    <a:lnTo>
                      <a:pt x="440" y="194"/>
                    </a:lnTo>
                    <a:lnTo>
                      <a:pt x="438" y="228"/>
                    </a:lnTo>
                    <a:lnTo>
                      <a:pt x="438" y="228"/>
                    </a:lnTo>
                    <a:lnTo>
                      <a:pt x="430" y="240"/>
                    </a:lnTo>
                    <a:lnTo>
                      <a:pt x="418" y="252"/>
                    </a:lnTo>
                    <a:lnTo>
                      <a:pt x="408" y="264"/>
                    </a:lnTo>
                    <a:lnTo>
                      <a:pt x="400" y="276"/>
                    </a:lnTo>
                    <a:lnTo>
                      <a:pt x="400" y="276"/>
                    </a:lnTo>
                    <a:lnTo>
                      <a:pt x="400" y="298"/>
                    </a:lnTo>
                    <a:lnTo>
                      <a:pt x="396" y="312"/>
                    </a:lnTo>
                    <a:lnTo>
                      <a:pt x="390" y="324"/>
                    </a:lnTo>
                    <a:lnTo>
                      <a:pt x="390" y="324"/>
                    </a:lnTo>
                    <a:lnTo>
                      <a:pt x="382" y="324"/>
                    </a:lnTo>
                    <a:lnTo>
                      <a:pt x="374" y="326"/>
                    </a:lnTo>
                    <a:lnTo>
                      <a:pt x="366" y="328"/>
                    </a:lnTo>
                    <a:lnTo>
                      <a:pt x="360" y="332"/>
                    </a:lnTo>
                    <a:lnTo>
                      <a:pt x="350" y="342"/>
                    </a:lnTo>
                    <a:lnTo>
                      <a:pt x="342" y="352"/>
                    </a:lnTo>
                    <a:lnTo>
                      <a:pt x="342" y="352"/>
                    </a:lnTo>
                    <a:lnTo>
                      <a:pt x="338" y="366"/>
                    </a:lnTo>
                    <a:lnTo>
                      <a:pt x="334" y="380"/>
                    </a:lnTo>
                    <a:lnTo>
                      <a:pt x="326" y="394"/>
                    </a:lnTo>
                    <a:lnTo>
                      <a:pt x="322" y="400"/>
                    </a:lnTo>
                    <a:lnTo>
                      <a:pt x="314" y="404"/>
                    </a:lnTo>
                    <a:lnTo>
                      <a:pt x="314" y="404"/>
                    </a:lnTo>
                    <a:lnTo>
                      <a:pt x="314" y="400"/>
                    </a:lnTo>
                    <a:lnTo>
                      <a:pt x="314" y="400"/>
                    </a:lnTo>
                    <a:lnTo>
                      <a:pt x="304" y="392"/>
                    </a:lnTo>
                    <a:lnTo>
                      <a:pt x="304" y="392"/>
                    </a:lnTo>
                    <a:lnTo>
                      <a:pt x="286" y="390"/>
                    </a:lnTo>
                    <a:lnTo>
                      <a:pt x="286" y="390"/>
                    </a:lnTo>
                    <a:lnTo>
                      <a:pt x="274" y="404"/>
                    </a:lnTo>
                    <a:lnTo>
                      <a:pt x="262" y="420"/>
                    </a:lnTo>
                    <a:lnTo>
                      <a:pt x="262" y="420"/>
                    </a:lnTo>
                    <a:lnTo>
                      <a:pt x="250" y="422"/>
                    </a:lnTo>
                    <a:lnTo>
                      <a:pt x="236" y="422"/>
                    </a:lnTo>
                    <a:lnTo>
                      <a:pt x="222" y="420"/>
                    </a:lnTo>
                    <a:lnTo>
                      <a:pt x="214" y="416"/>
                    </a:lnTo>
                    <a:lnTo>
                      <a:pt x="214" y="416"/>
                    </a:lnTo>
                    <a:lnTo>
                      <a:pt x="208" y="404"/>
                    </a:lnTo>
                    <a:lnTo>
                      <a:pt x="208" y="404"/>
                    </a:lnTo>
                    <a:lnTo>
                      <a:pt x="168" y="364"/>
                    </a:lnTo>
                    <a:lnTo>
                      <a:pt x="168" y="364"/>
                    </a:lnTo>
                    <a:lnTo>
                      <a:pt x="142" y="362"/>
                    </a:lnTo>
                    <a:lnTo>
                      <a:pt x="142" y="362"/>
                    </a:lnTo>
                    <a:lnTo>
                      <a:pt x="140" y="370"/>
                    </a:lnTo>
                    <a:lnTo>
                      <a:pt x="138" y="380"/>
                    </a:lnTo>
                    <a:lnTo>
                      <a:pt x="136" y="404"/>
                    </a:lnTo>
                    <a:lnTo>
                      <a:pt x="136" y="404"/>
                    </a:lnTo>
                    <a:lnTo>
                      <a:pt x="126" y="406"/>
                    </a:lnTo>
                    <a:lnTo>
                      <a:pt x="118" y="410"/>
                    </a:lnTo>
                    <a:lnTo>
                      <a:pt x="112" y="414"/>
                    </a:lnTo>
                    <a:lnTo>
                      <a:pt x="108" y="418"/>
                    </a:lnTo>
                    <a:lnTo>
                      <a:pt x="108" y="418"/>
                    </a:lnTo>
                    <a:lnTo>
                      <a:pt x="96" y="420"/>
                    </a:lnTo>
                    <a:lnTo>
                      <a:pt x="86" y="422"/>
                    </a:lnTo>
                    <a:lnTo>
                      <a:pt x="70" y="428"/>
                    </a:lnTo>
                    <a:lnTo>
                      <a:pt x="70" y="428"/>
                    </a:lnTo>
                    <a:close/>
                  </a:path>
                </a:pathLst>
              </a:custGeom>
              <a:solidFill>
                <a:srgbClr val="3DB39E">
                  <a:alpha val="80000"/>
                </a:srgbClr>
              </a:solid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" name="Freeform 31"/>
              <p:cNvSpPr>
                <a:spLocks/>
              </p:cNvSpPr>
              <p:nvPr/>
            </p:nvSpPr>
            <p:spPr bwMode="auto">
              <a:xfrm>
                <a:off x="4878388" y="3000375"/>
                <a:ext cx="438150" cy="682625"/>
              </a:xfrm>
              <a:custGeom>
                <a:avLst/>
                <a:gdLst>
                  <a:gd name="T0" fmla="*/ 106 w 276"/>
                  <a:gd name="T1" fmla="*/ 398 h 430"/>
                  <a:gd name="T2" fmla="*/ 98 w 276"/>
                  <a:gd name="T3" fmla="*/ 364 h 430"/>
                  <a:gd name="T4" fmla="*/ 92 w 276"/>
                  <a:gd name="T5" fmla="*/ 318 h 430"/>
                  <a:gd name="T6" fmla="*/ 86 w 276"/>
                  <a:gd name="T7" fmla="*/ 280 h 430"/>
                  <a:gd name="T8" fmla="*/ 52 w 276"/>
                  <a:gd name="T9" fmla="*/ 240 h 430"/>
                  <a:gd name="T10" fmla="*/ 26 w 276"/>
                  <a:gd name="T11" fmla="*/ 214 h 430"/>
                  <a:gd name="T12" fmla="*/ 0 w 276"/>
                  <a:gd name="T13" fmla="*/ 200 h 430"/>
                  <a:gd name="T14" fmla="*/ 4 w 276"/>
                  <a:gd name="T15" fmla="*/ 196 h 430"/>
                  <a:gd name="T16" fmla="*/ 28 w 276"/>
                  <a:gd name="T17" fmla="*/ 186 h 430"/>
                  <a:gd name="T18" fmla="*/ 68 w 276"/>
                  <a:gd name="T19" fmla="*/ 180 h 430"/>
                  <a:gd name="T20" fmla="*/ 84 w 276"/>
                  <a:gd name="T21" fmla="*/ 166 h 430"/>
                  <a:gd name="T22" fmla="*/ 112 w 276"/>
                  <a:gd name="T23" fmla="*/ 160 h 430"/>
                  <a:gd name="T24" fmla="*/ 130 w 276"/>
                  <a:gd name="T25" fmla="*/ 138 h 430"/>
                  <a:gd name="T26" fmla="*/ 128 w 276"/>
                  <a:gd name="T27" fmla="*/ 98 h 430"/>
                  <a:gd name="T28" fmla="*/ 158 w 276"/>
                  <a:gd name="T29" fmla="*/ 42 h 430"/>
                  <a:gd name="T30" fmla="*/ 162 w 276"/>
                  <a:gd name="T31" fmla="*/ 12 h 430"/>
                  <a:gd name="T32" fmla="*/ 170 w 276"/>
                  <a:gd name="T33" fmla="*/ 10 h 430"/>
                  <a:gd name="T34" fmla="*/ 190 w 276"/>
                  <a:gd name="T35" fmla="*/ 2 h 430"/>
                  <a:gd name="T36" fmla="*/ 204 w 276"/>
                  <a:gd name="T37" fmla="*/ 0 h 430"/>
                  <a:gd name="T38" fmla="*/ 220 w 276"/>
                  <a:gd name="T39" fmla="*/ 6 h 430"/>
                  <a:gd name="T40" fmla="*/ 226 w 276"/>
                  <a:gd name="T41" fmla="*/ 22 h 430"/>
                  <a:gd name="T42" fmla="*/ 218 w 276"/>
                  <a:gd name="T43" fmla="*/ 40 h 430"/>
                  <a:gd name="T44" fmla="*/ 212 w 276"/>
                  <a:gd name="T45" fmla="*/ 58 h 430"/>
                  <a:gd name="T46" fmla="*/ 196 w 276"/>
                  <a:gd name="T47" fmla="*/ 82 h 430"/>
                  <a:gd name="T48" fmla="*/ 192 w 276"/>
                  <a:gd name="T49" fmla="*/ 108 h 430"/>
                  <a:gd name="T50" fmla="*/ 194 w 276"/>
                  <a:gd name="T51" fmla="*/ 132 h 430"/>
                  <a:gd name="T52" fmla="*/ 232 w 276"/>
                  <a:gd name="T53" fmla="*/ 138 h 430"/>
                  <a:gd name="T54" fmla="*/ 248 w 276"/>
                  <a:gd name="T55" fmla="*/ 154 h 430"/>
                  <a:gd name="T56" fmla="*/ 268 w 276"/>
                  <a:gd name="T57" fmla="*/ 168 h 430"/>
                  <a:gd name="T58" fmla="*/ 276 w 276"/>
                  <a:gd name="T59" fmla="*/ 170 h 430"/>
                  <a:gd name="T60" fmla="*/ 270 w 276"/>
                  <a:gd name="T61" fmla="*/ 184 h 430"/>
                  <a:gd name="T62" fmla="*/ 258 w 276"/>
                  <a:gd name="T63" fmla="*/ 198 h 430"/>
                  <a:gd name="T64" fmla="*/ 252 w 276"/>
                  <a:gd name="T65" fmla="*/ 206 h 430"/>
                  <a:gd name="T66" fmla="*/ 228 w 276"/>
                  <a:gd name="T67" fmla="*/ 226 h 430"/>
                  <a:gd name="T68" fmla="*/ 216 w 276"/>
                  <a:gd name="T69" fmla="*/ 228 h 430"/>
                  <a:gd name="T70" fmla="*/ 202 w 276"/>
                  <a:gd name="T71" fmla="*/ 232 h 430"/>
                  <a:gd name="T72" fmla="*/ 202 w 276"/>
                  <a:gd name="T73" fmla="*/ 248 h 430"/>
                  <a:gd name="T74" fmla="*/ 198 w 276"/>
                  <a:gd name="T75" fmla="*/ 270 h 430"/>
                  <a:gd name="T76" fmla="*/ 188 w 276"/>
                  <a:gd name="T77" fmla="*/ 284 h 430"/>
                  <a:gd name="T78" fmla="*/ 180 w 276"/>
                  <a:gd name="T79" fmla="*/ 308 h 430"/>
                  <a:gd name="T80" fmla="*/ 178 w 276"/>
                  <a:gd name="T81" fmla="*/ 332 h 430"/>
                  <a:gd name="T82" fmla="*/ 194 w 276"/>
                  <a:gd name="T83" fmla="*/ 346 h 430"/>
                  <a:gd name="T84" fmla="*/ 214 w 276"/>
                  <a:gd name="T85" fmla="*/ 352 h 430"/>
                  <a:gd name="T86" fmla="*/ 222 w 276"/>
                  <a:gd name="T87" fmla="*/ 364 h 430"/>
                  <a:gd name="T88" fmla="*/ 222 w 276"/>
                  <a:gd name="T89" fmla="*/ 382 h 430"/>
                  <a:gd name="T90" fmla="*/ 216 w 276"/>
                  <a:gd name="T91" fmla="*/ 394 h 430"/>
                  <a:gd name="T92" fmla="*/ 198 w 276"/>
                  <a:gd name="T93" fmla="*/ 400 h 430"/>
                  <a:gd name="T94" fmla="*/ 184 w 276"/>
                  <a:gd name="T95" fmla="*/ 406 h 430"/>
                  <a:gd name="T96" fmla="*/ 154 w 276"/>
                  <a:gd name="T97" fmla="*/ 430 h 430"/>
                  <a:gd name="T98" fmla="*/ 142 w 276"/>
                  <a:gd name="T99" fmla="*/ 428 h 430"/>
                  <a:gd name="T100" fmla="*/ 106 w 276"/>
                  <a:gd name="T101" fmla="*/ 398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6" h="430">
                    <a:moveTo>
                      <a:pt x="106" y="398"/>
                    </a:moveTo>
                    <a:lnTo>
                      <a:pt x="106" y="398"/>
                    </a:lnTo>
                    <a:lnTo>
                      <a:pt x="98" y="364"/>
                    </a:lnTo>
                    <a:lnTo>
                      <a:pt x="98" y="364"/>
                    </a:lnTo>
                    <a:lnTo>
                      <a:pt x="96" y="340"/>
                    </a:lnTo>
                    <a:lnTo>
                      <a:pt x="92" y="318"/>
                    </a:lnTo>
                    <a:lnTo>
                      <a:pt x="86" y="280"/>
                    </a:lnTo>
                    <a:lnTo>
                      <a:pt x="86" y="280"/>
                    </a:lnTo>
                    <a:lnTo>
                      <a:pt x="68" y="258"/>
                    </a:lnTo>
                    <a:lnTo>
                      <a:pt x="52" y="240"/>
                    </a:lnTo>
                    <a:lnTo>
                      <a:pt x="36" y="226"/>
                    </a:lnTo>
                    <a:lnTo>
                      <a:pt x="26" y="214"/>
                    </a:lnTo>
                    <a:lnTo>
                      <a:pt x="26" y="214"/>
                    </a:lnTo>
                    <a:lnTo>
                      <a:pt x="0" y="200"/>
                    </a:lnTo>
                    <a:lnTo>
                      <a:pt x="0" y="200"/>
                    </a:lnTo>
                    <a:lnTo>
                      <a:pt x="4" y="196"/>
                    </a:lnTo>
                    <a:lnTo>
                      <a:pt x="10" y="192"/>
                    </a:lnTo>
                    <a:lnTo>
                      <a:pt x="28" y="186"/>
                    </a:lnTo>
                    <a:lnTo>
                      <a:pt x="68" y="180"/>
                    </a:lnTo>
                    <a:lnTo>
                      <a:pt x="68" y="180"/>
                    </a:lnTo>
                    <a:lnTo>
                      <a:pt x="78" y="170"/>
                    </a:lnTo>
                    <a:lnTo>
                      <a:pt x="84" y="166"/>
                    </a:lnTo>
                    <a:lnTo>
                      <a:pt x="94" y="162"/>
                    </a:lnTo>
                    <a:lnTo>
                      <a:pt x="112" y="160"/>
                    </a:lnTo>
                    <a:lnTo>
                      <a:pt x="112" y="160"/>
                    </a:lnTo>
                    <a:lnTo>
                      <a:pt x="130" y="138"/>
                    </a:lnTo>
                    <a:lnTo>
                      <a:pt x="130" y="138"/>
                    </a:lnTo>
                    <a:lnTo>
                      <a:pt x="128" y="98"/>
                    </a:lnTo>
                    <a:lnTo>
                      <a:pt x="128" y="98"/>
                    </a:lnTo>
                    <a:lnTo>
                      <a:pt x="158" y="42"/>
                    </a:lnTo>
                    <a:lnTo>
                      <a:pt x="158" y="42"/>
                    </a:lnTo>
                    <a:lnTo>
                      <a:pt x="162" y="12"/>
                    </a:lnTo>
                    <a:lnTo>
                      <a:pt x="162" y="12"/>
                    </a:lnTo>
                    <a:lnTo>
                      <a:pt x="170" y="10"/>
                    </a:lnTo>
                    <a:lnTo>
                      <a:pt x="176" y="8"/>
                    </a:lnTo>
                    <a:lnTo>
                      <a:pt x="190" y="2"/>
                    </a:lnTo>
                    <a:lnTo>
                      <a:pt x="198" y="0"/>
                    </a:lnTo>
                    <a:lnTo>
                      <a:pt x="204" y="0"/>
                    </a:lnTo>
                    <a:lnTo>
                      <a:pt x="212" y="2"/>
                    </a:lnTo>
                    <a:lnTo>
                      <a:pt x="220" y="6"/>
                    </a:lnTo>
                    <a:lnTo>
                      <a:pt x="220" y="6"/>
                    </a:lnTo>
                    <a:lnTo>
                      <a:pt x="226" y="22"/>
                    </a:lnTo>
                    <a:lnTo>
                      <a:pt x="226" y="22"/>
                    </a:lnTo>
                    <a:lnTo>
                      <a:pt x="218" y="40"/>
                    </a:lnTo>
                    <a:lnTo>
                      <a:pt x="212" y="58"/>
                    </a:lnTo>
                    <a:lnTo>
                      <a:pt x="212" y="58"/>
                    </a:lnTo>
                    <a:lnTo>
                      <a:pt x="198" y="74"/>
                    </a:lnTo>
                    <a:lnTo>
                      <a:pt x="196" y="82"/>
                    </a:lnTo>
                    <a:lnTo>
                      <a:pt x="192" y="90"/>
                    </a:lnTo>
                    <a:lnTo>
                      <a:pt x="192" y="108"/>
                    </a:lnTo>
                    <a:lnTo>
                      <a:pt x="194" y="132"/>
                    </a:lnTo>
                    <a:lnTo>
                      <a:pt x="194" y="132"/>
                    </a:lnTo>
                    <a:lnTo>
                      <a:pt x="232" y="138"/>
                    </a:lnTo>
                    <a:lnTo>
                      <a:pt x="232" y="138"/>
                    </a:lnTo>
                    <a:lnTo>
                      <a:pt x="238" y="146"/>
                    </a:lnTo>
                    <a:lnTo>
                      <a:pt x="248" y="154"/>
                    </a:lnTo>
                    <a:lnTo>
                      <a:pt x="260" y="164"/>
                    </a:lnTo>
                    <a:lnTo>
                      <a:pt x="268" y="168"/>
                    </a:lnTo>
                    <a:lnTo>
                      <a:pt x="276" y="170"/>
                    </a:lnTo>
                    <a:lnTo>
                      <a:pt x="276" y="170"/>
                    </a:lnTo>
                    <a:lnTo>
                      <a:pt x="274" y="176"/>
                    </a:lnTo>
                    <a:lnTo>
                      <a:pt x="270" y="184"/>
                    </a:lnTo>
                    <a:lnTo>
                      <a:pt x="264" y="192"/>
                    </a:lnTo>
                    <a:lnTo>
                      <a:pt x="258" y="198"/>
                    </a:lnTo>
                    <a:lnTo>
                      <a:pt x="258" y="198"/>
                    </a:lnTo>
                    <a:lnTo>
                      <a:pt x="252" y="206"/>
                    </a:lnTo>
                    <a:lnTo>
                      <a:pt x="244" y="214"/>
                    </a:lnTo>
                    <a:lnTo>
                      <a:pt x="228" y="226"/>
                    </a:lnTo>
                    <a:lnTo>
                      <a:pt x="228" y="226"/>
                    </a:lnTo>
                    <a:lnTo>
                      <a:pt x="216" y="228"/>
                    </a:lnTo>
                    <a:lnTo>
                      <a:pt x="206" y="228"/>
                    </a:lnTo>
                    <a:lnTo>
                      <a:pt x="202" y="232"/>
                    </a:lnTo>
                    <a:lnTo>
                      <a:pt x="200" y="236"/>
                    </a:lnTo>
                    <a:lnTo>
                      <a:pt x="202" y="248"/>
                    </a:lnTo>
                    <a:lnTo>
                      <a:pt x="200" y="258"/>
                    </a:lnTo>
                    <a:lnTo>
                      <a:pt x="198" y="270"/>
                    </a:lnTo>
                    <a:lnTo>
                      <a:pt x="198" y="270"/>
                    </a:lnTo>
                    <a:lnTo>
                      <a:pt x="188" y="284"/>
                    </a:lnTo>
                    <a:lnTo>
                      <a:pt x="182" y="296"/>
                    </a:lnTo>
                    <a:lnTo>
                      <a:pt x="180" y="308"/>
                    </a:lnTo>
                    <a:lnTo>
                      <a:pt x="178" y="332"/>
                    </a:lnTo>
                    <a:lnTo>
                      <a:pt x="178" y="332"/>
                    </a:lnTo>
                    <a:lnTo>
                      <a:pt x="194" y="346"/>
                    </a:lnTo>
                    <a:lnTo>
                      <a:pt x="194" y="346"/>
                    </a:lnTo>
                    <a:lnTo>
                      <a:pt x="202" y="348"/>
                    </a:lnTo>
                    <a:lnTo>
                      <a:pt x="214" y="352"/>
                    </a:lnTo>
                    <a:lnTo>
                      <a:pt x="218" y="358"/>
                    </a:lnTo>
                    <a:lnTo>
                      <a:pt x="222" y="364"/>
                    </a:lnTo>
                    <a:lnTo>
                      <a:pt x="224" y="372"/>
                    </a:lnTo>
                    <a:lnTo>
                      <a:pt x="222" y="382"/>
                    </a:lnTo>
                    <a:lnTo>
                      <a:pt x="222" y="382"/>
                    </a:lnTo>
                    <a:lnTo>
                      <a:pt x="216" y="394"/>
                    </a:lnTo>
                    <a:lnTo>
                      <a:pt x="216" y="394"/>
                    </a:lnTo>
                    <a:lnTo>
                      <a:pt x="198" y="400"/>
                    </a:lnTo>
                    <a:lnTo>
                      <a:pt x="184" y="406"/>
                    </a:lnTo>
                    <a:lnTo>
                      <a:pt x="184" y="406"/>
                    </a:lnTo>
                    <a:lnTo>
                      <a:pt x="160" y="426"/>
                    </a:lnTo>
                    <a:lnTo>
                      <a:pt x="154" y="430"/>
                    </a:lnTo>
                    <a:lnTo>
                      <a:pt x="148" y="430"/>
                    </a:lnTo>
                    <a:lnTo>
                      <a:pt x="142" y="428"/>
                    </a:lnTo>
                    <a:lnTo>
                      <a:pt x="134" y="422"/>
                    </a:lnTo>
                    <a:lnTo>
                      <a:pt x="106" y="398"/>
                    </a:lnTo>
                    <a:lnTo>
                      <a:pt x="106" y="398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8" name="Freeform 32"/>
              <p:cNvSpPr>
                <a:spLocks/>
              </p:cNvSpPr>
              <p:nvPr/>
            </p:nvSpPr>
            <p:spPr bwMode="auto">
              <a:xfrm>
                <a:off x="6180138" y="2295525"/>
                <a:ext cx="850900" cy="1219200"/>
              </a:xfrm>
              <a:custGeom>
                <a:avLst/>
                <a:gdLst>
                  <a:gd name="T0" fmla="*/ 108 w 536"/>
                  <a:gd name="T1" fmla="*/ 754 h 768"/>
                  <a:gd name="T2" fmla="*/ 22 w 536"/>
                  <a:gd name="T3" fmla="*/ 720 h 768"/>
                  <a:gd name="T4" fmla="*/ 52 w 536"/>
                  <a:gd name="T5" fmla="*/ 664 h 768"/>
                  <a:gd name="T6" fmla="*/ 58 w 536"/>
                  <a:gd name="T7" fmla="*/ 572 h 768"/>
                  <a:gd name="T8" fmla="*/ 6 w 536"/>
                  <a:gd name="T9" fmla="*/ 508 h 768"/>
                  <a:gd name="T10" fmla="*/ 32 w 536"/>
                  <a:gd name="T11" fmla="*/ 458 h 768"/>
                  <a:gd name="T12" fmla="*/ 78 w 536"/>
                  <a:gd name="T13" fmla="*/ 412 h 768"/>
                  <a:gd name="T14" fmla="*/ 40 w 536"/>
                  <a:gd name="T15" fmla="*/ 334 h 768"/>
                  <a:gd name="T16" fmla="*/ 18 w 536"/>
                  <a:gd name="T17" fmla="*/ 316 h 768"/>
                  <a:gd name="T18" fmla="*/ 46 w 536"/>
                  <a:gd name="T19" fmla="*/ 282 h 768"/>
                  <a:gd name="T20" fmla="*/ 24 w 536"/>
                  <a:gd name="T21" fmla="*/ 236 h 768"/>
                  <a:gd name="T22" fmla="*/ 0 w 536"/>
                  <a:gd name="T23" fmla="*/ 164 h 768"/>
                  <a:gd name="T24" fmla="*/ 28 w 536"/>
                  <a:gd name="T25" fmla="*/ 142 h 768"/>
                  <a:gd name="T26" fmla="*/ 44 w 536"/>
                  <a:gd name="T27" fmla="*/ 84 h 768"/>
                  <a:gd name="T28" fmla="*/ 70 w 536"/>
                  <a:gd name="T29" fmla="*/ 88 h 768"/>
                  <a:gd name="T30" fmla="*/ 72 w 536"/>
                  <a:gd name="T31" fmla="*/ 118 h 768"/>
                  <a:gd name="T32" fmla="*/ 82 w 536"/>
                  <a:gd name="T33" fmla="*/ 150 h 768"/>
                  <a:gd name="T34" fmla="*/ 124 w 536"/>
                  <a:gd name="T35" fmla="*/ 154 h 768"/>
                  <a:gd name="T36" fmla="*/ 136 w 536"/>
                  <a:gd name="T37" fmla="*/ 134 h 768"/>
                  <a:gd name="T38" fmla="*/ 180 w 536"/>
                  <a:gd name="T39" fmla="*/ 106 h 768"/>
                  <a:gd name="T40" fmla="*/ 252 w 536"/>
                  <a:gd name="T41" fmla="*/ 92 h 768"/>
                  <a:gd name="T42" fmla="*/ 266 w 536"/>
                  <a:gd name="T43" fmla="*/ 22 h 768"/>
                  <a:gd name="T44" fmla="*/ 310 w 536"/>
                  <a:gd name="T45" fmla="*/ 0 h 768"/>
                  <a:gd name="T46" fmla="*/ 332 w 536"/>
                  <a:gd name="T47" fmla="*/ 40 h 768"/>
                  <a:gd name="T48" fmla="*/ 378 w 536"/>
                  <a:gd name="T49" fmla="*/ 128 h 768"/>
                  <a:gd name="T50" fmla="*/ 424 w 536"/>
                  <a:gd name="T51" fmla="*/ 138 h 768"/>
                  <a:gd name="T52" fmla="*/ 444 w 536"/>
                  <a:gd name="T53" fmla="*/ 152 h 768"/>
                  <a:gd name="T54" fmla="*/ 430 w 536"/>
                  <a:gd name="T55" fmla="*/ 188 h 768"/>
                  <a:gd name="T56" fmla="*/ 448 w 536"/>
                  <a:gd name="T57" fmla="*/ 210 h 768"/>
                  <a:gd name="T58" fmla="*/ 520 w 536"/>
                  <a:gd name="T59" fmla="*/ 250 h 768"/>
                  <a:gd name="T60" fmla="*/ 488 w 536"/>
                  <a:gd name="T61" fmla="*/ 330 h 768"/>
                  <a:gd name="T62" fmla="*/ 450 w 536"/>
                  <a:gd name="T63" fmla="*/ 370 h 768"/>
                  <a:gd name="T64" fmla="*/ 398 w 536"/>
                  <a:gd name="T65" fmla="*/ 384 h 768"/>
                  <a:gd name="T66" fmla="*/ 350 w 536"/>
                  <a:gd name="T67" fmla="*/ 340 h 768"/>
                  <a:gd name="T68" fmla="*/ 344 w 536"/>
                  <a:gd name="T69" fmla="*/ 288 h 768"/>
                  <a:gd name="T70" fmla="*/ 310 w 536"/>
                  <a:gd name="T71" fmla="*/ 252 h 768"/>
                  <a:gd name="T72" fmla="*/ 294 w 536"/>
                  <a:gd name="T73" fmla="*/ 200 h 768"/>
                  <a:gd name="T74" fmla="*/ 258 w 536"/>
                  <a:gd name="T75" fmla="*/ 184 h 768"/>
                  <a:gd name="T76" fmla="*/ 226 w 536"/>
                  <a:gd name="T77" fmla="*/ 190 h 768"/>
                  <a:gd name="T78" fmla="*/ 194 w 536"/>
                  <a:gd name="T79" fmla="*/ 228 h 768"/>
                  <a:gd name="T80" fmla="*/ 178 w 536"/>
                  <a:gd name="T81" fmla="*/ 266 h 768"/>
                  <a:gd name="T82" fmla="*/ 172 w 536"/>
                  <a:gd name="T83" fmla="*/ 298 h 768"/>
                  <a:gd name="T84" fmla="*/ 142 w 536"/>
                  <a:gd name="T85" fmla="*/ 314 h 768"/>
                  <a:gd name="T86" fmla="*/ 142 w 536"/>
                  <a:gd name="T87" fmla="*/ 360 h 768"/>
                  <a:gd name="T88" fmla="*/ 222 w 536"/>
                  <a:gd name="T89" fmla="*/ 346 h 768"/>
                  <a:gd name="T90" fmla="*/ 252 w 536"/>
                  <a:gd name="T91" fmla="*/ 342 h 768"/>
                  <a:gd name="T92" fmla="*/ 274 w 536"/>
                  <a:gd name="T93" fmla="*/ 360 h 768"/>
                  <a:gd name="T94" fmla="*/ 300 w 536"/>
                  <a:gd name="T95" fmla="*/ 436 h 768"/>
                  <a:gd name="T96" fmla="*/ 352 w 536"/>
                  <a:gd name="T97" fmla="*/ 468 h 768"/>
                  <a:gd name="T98" fmla="*/ 354 w 536"/>
                  <a:gd name="T99" fmla="*/ 512 h 768"/>
                  <a:gd name="T100" fmla="*/ 328 w 536"/>
                  <a:gd name="T101" fmla="*/ 540 h 768"/>
                  <a:gd name="T102" fmla="*/ 266 w 536"/>
                  <a:gd name="T103" fmla="*/ 582 h 768"/>
                  <a:gd name="T104" fmla="*/ 202 w 536"/>
                  <a:gd name="T105" fmla="*/ 650 h 768"/>
                  <a:gd name="T106" fmla="*/ 180 w 536"/>
                  <a:gd name="T107" fmla="*/ 730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36" h="768">
                    <a:moveTo>
                      <a:pt x="192" y="768"/>
                    </a:moveTo>
                    <a:lnTo>
                      <a:pt x="192" y="768"/>
                    </a:lnTo>
                    <a:lnTo>
                      <a:pt x="178" y="754"/>
                    </a:lnTo>
                    <a:lnTo>
                      <a:pt x="178" y="754"/>
                    </a:lnTo>
                    <a:lnTo>
                      <a:pt x="108" y="754"/>
                    </a:lnTo>
                    <a:lnTo>
                      <a:pt x="108" y="754"/>
                    </a:lnTo>
                    <a:lnTo>
                      <a:pt x="44" y="740"/>
                    </a:lnTo>
                    <a:lnTo>
                      <a:pt x="44" y="740"/>
                    </a:lnTo>
                    <a:lnTo>
                      <a:pt x="32" y="730"/>
                    </a:lnTo>
                    <a:lnTo>
                      <a:pt x="22" y="720"/>
                    </a:lnTo>
                    <a:lnTo>
                      <a:pt x="16" y="712"/>
                    </a:lnTo>
                    <a:lnTo>
                      <a:pt x="14" y="708"/>
                    </a:lnTo>
                    <a:lnTo>
                      <a:pt x="14" y="708"/>
                    </a:lnTo>
                    <a:lnTo>
                      <a:pt x="52" y="664"/>
                    </a:lnTo>
                    <a:lnTo>
                      <a:pt x="52" y="664"/>
                    </a:lnTo>
                    <a:lnTo>
                      <a:pt x="62" y="630"/>
                    </a:lnTo>
                    <a:lnTo>
                      <a:pt x="62" y="630"/>
                    </a:lnTo>
                    <a:lnTo>
                      <a:pt x="66" y="608"/>
                    </a:lnTo>
                    <a:lnTo>
                      <a:pt x="64" y="588"/>
                    </a:lnTo>
                    <a:lnTo>
                      <a:pt x="58" y="572"/>
                    </a:lnTo>
                    <a:lnTo>
                      <a:pt x="50" y="558"/>
                    </a:lnTo>
                    <a:lnTo>
                      <a:pt x="42" y="544"/>
                    </a:lnTo>
                    <a:lnTo>
                      <a:pt x="30" y="532"/>
                    </a:lnTo>
                    <a:lnTo>
                      <a:pt x="6" y="508"/>
                    </a:lnTo>
                    <a:lnTo>
                      <a:pt x="6" y="508"/>
                    </a:lnTo>
                    <a:lnTo>
                      <a:pt x="6" y="494"/>
                    </a:lnTo>
                    <a:lnTo>
                      <a:pt x="10" y="482"/>
                    </a:lnTo>
                    <a:lnTo>
                      <a:pt x="16" y="474"/>
                    </a:lnTo>
                    <a:lnTo>
                      <a:pt x="22" y="464"/>
                    </a:lnTo>
                    <a:lnTo>
                      <a:pt x="32" y="458"/>
                    </a:lnTo>
                    <a:lnTo>
                      <a:pt x="40" y="450"/>
                    </a:lnTo>
                    <a:lnTo>
                      <a:pt x="62" y="438"/>
                    </a:lnTo>
                    <a:lnTo>
                      <a:pt x="62" y="438"/>
                    </a:lnTo>
                    <a:lnTo>
                      <a:pt x="78" y="412"/>
                    </a:lnTo>
                    <a:lnTo>
                      <a:pt x="78" y="412"/>
                    </a:lnTo>
                    <a:lnTo>
                      <a:pt x="78" y="382"/>
                    </a:lnTo>
                    <a:lnTo>
                      <a:pt x="78" y="382"/>
                    </a:lnTo>
                    <a:lnTo>
                      <a:pt x="64" y="362"/>
                    </a:lnTo>
                    <a:lnTo>
                      <a:pt x="52" y="346"/>
                    </a:lnTo>
                    <a:lnTo>
                      <a:pt x="40" y="334"/>
                    </a:lnTo>
                    <a:lnTo>
                      <a:pt x="26" y="322"/>
                    </a:lnTo>
                    <a:lnTo>
                      <a:pt x="26" y="322"/>
                    </a:lnTo>
                    <a:lnTo>
                      <a:pt x="18" y="320"/>
                    </a:lnTo>
                    <a:lnTo>
                      <a:pt x="18" y="320"/>
                    </a:lnTo>
                    <a:lnTo>
                      <a:pt x="18" y="316"/>
                    </a:lnTo>
                    <a:lnTo>
                      <a:pt x="18" y="316"/>
                    </a:lnTo>
                    <a:lnTo>
                      <a:pt x="38" y="300"/>
                    </a:lnTo>
                    <a:lnTo>
                      <a:pt x="38" y="300"/>
                    </a:lnTo>
                    <a:lnTo>
                      <a:pt x="44" y="288"/>
                    </a:lnTo>
                    <a:lnTo>
                      <a:pt x="46" y="282"/>
                    </a:lnTo>
                    <a:lnTo>
                      <a:pt x="48" y="276"/>
                    </a:lnTo>
                    <a:lnTo>
                      <a:pt x="48" y="276"/>
                    </a:lnTo>
                    <a:lnTo>
                      <a:pt x="24" y="256"/>
                    </a:lnTo>
                    <a:lnTo>
                      <a:pt x="24" y="256"/>
                    </a:lnTo>
                    <a:lnTo>
                      <a:pt x="24" y="236"/>
                    </a:lnTo>
                    <a:lnTo>
                      <a:pt x="24" y="236"/>
                    </a:lnTo>
                    <a:lnTo>
                      <a:pt x="10" y="220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164"/>
                    </a:lnTo>
                    <a:lnTo>
                      <a:pt x="0" y="164"/>
                    </a:lnTo>
                    <a:lnTo>
                      <a:pt x="16" y="146"/>
                    </a:lnTo>
                    <a:lnTo>
                      <a:pt x="16" y="146"/>
                    </a:lnTo>
                    <a:lnTo>
                      <a:pt x="22" y="144"/>
                    </a:lnTo>
                    <a:lnTo>
                      <a:pt x="28" y="142"/>
                    </a:lnTo>
                    <a:lnTo>
                      <a:pt x="34" y="140"/>
                    </a:lnTo>
                    <a:lnTo>
                      <a:pt x="34" y="140"/>
                    </a:lnTo>
                    <a:lnTo>
                      <a:pt x="34" y="94"/>
                    </a:lnTo>
                    <a:lnTo>
                      <a:pt x="34" y="94"/>
                    </a:lnTo>
                    <a:lnTo>
                      <a:pt x="44" y="84"/>
                    </a:lnTo>
                    <a:lnTo>
                      <a:pt x="50" y="80"/>
                    </a:lnTo>
                    <a:lnTo>
                      <a:pt x="58" y="78"/>
                    </a:lnTo>
                    <a:lnTo>
                      <a:pt x="58" y="78"/>
                    </a:lnTo>
                    <a:lnTo>
                      <a:pt x="64" y="82"/>
                    </a:lnTo>
                    <a:lnTo>
                      <a:pt x="70" y="88"/>
                    </a:lnTo>
                    <a:lnTo>
                      <a:pt x="76" y="98"/>
                    </a:lnTo>
                    <a:lnTo>
                      <a:pt x="78" y="104"/>
                    </a:lnTo>
                    <a:lnTo>
                      <a:pt x="80" y="112"/>
                    </a:lnTo>
                    <a:lnTo>
                      <a:pt x="80" y="112"/>
                    </a:lnTo>
                    <a:lnTo>
                      <a:pt x="72" y="118"/>
                    </a:lnTo>
                    <a:lnTo>
                      <a:pt x="68" y="124"/>
                    </a:lnTo>
                    <a:lnTo>
                      <a:pt x="68" y="130"/>
                    </a:lnTo>
                    <a:lnTo>
                      <a:pt x="70" y="136"/>
                    </a:lnTo>
                    <a:lnTo>
                      <a:pt x="76" y="142"/>
                    </a:lnTo>
                    <a:lnTo>
                      <a:pt x="82" y="150"/>
                    </a:lnTo>
                    <a:lnTo>
                      <a:pt x="98" y="164"/>
                    </a:lnTo>
                    <a:lnTo>
                      <a:pt x="98" y="164"/>
                    </a:lnTo>
                    <a:lnTo>
                      <a:pt x="108" y="164"/>
                    </a:lnTo>
                    <a:lnTo>
                      <a:pt x="108" y="164"/>
                    </a:lnTo>
                    <a:lnTo>
                      <a:pt x="124" y="154"/>
                    </a:lnTo>
                    <a:lnTo>
                      <a:pt x="124" y="154"/>
                    </a:lnTo>
                    <a:lnTo>
                      <a:pt x="124" y="148"/>
                    </a:lnTo>
                    <a:lnTo>
                      <a:pt x="128" y="142"/>
                    </a:lnTo>
                    <a:lnTo>
                      <a:pt x="132" y="138"/>
                    </a:lnTo>
                    <a:lnTo>
                      <a:pt x="136" y="134"/>
                    </a:lnTo>
                    <a:lnTo>
                      <a:pt x="148" y="126"/>
                    </a:lnTo>
                    <a:lnTo>
                      <a:pt x="162" y="120"/>
                    </a:lnTo>
                    <a:lnTo>
                      <a:pt x="162" y="120"/>
                    </a:lnTo>
                    <a:lnTo>
                      <a:pt x="170" y="110"/>
                    </a:lnTo>
                    <a:lnTo>
                      <a:pt x="180" y="106"/>
                    </a:lnTo>
                    <a:lnTo>
                      <a:pt x="190" y="104"/>
                    </a:lnTo>
                    <a:lnTo>
                      <a:pt x="202" y="102"/>
                    </a:lnTo>
                    <a:lnTo>
                      <a:pt x="228" y="100"/>
                    </a:lnTo>
                    <a:lnTo>
                      <a:pt x="240" y="98"/>
                    </a:lnTo>
                    <a:lnTo>
                      <a:pt x="252" y="92"/>
                    </a:lnTo>
                    <a:lnTo>
                      <a:pt x="252" y="92"/>
                    </a:lnTo>
                    <a:lnTo>
                      <a:pt x="250" y="40"/>
                    </a:lnTo>
                    <a:lnTo>
                      <a:pt x="250" y="40"/>
                    </a:lnTo>
                    <a:lnTo>
                      <a:pt x="258" y="30"/>
                    </a:lnTo>
                    <a:lnTo>
                      <a:pt x="266" y="22"/>
                    </a:lnTo>
                    <a:lnTo>
                      <a:pt x="288" y="8"/>
                    </a:lnTo>
                    <a:lnTo>
                      <a:pt x="288" y="8"/>
                    </a:lnTo>
                    <a:lnTo>
                      <a:pt x="296" y="2"/>
                    </a:lnTo>
                    <a:lnTo>
                      <a:pt x="304" y="0"/>
                    </a:lnTo>
                    <a:lnTo>
                      <a:pt x="310" y="0"/>
                    </a:lnTo>
                    <a:lnTo>
                      <a:pt x="314" y="4"/>
                    </a:lnTo>
                    <a:lnTo>
                      <a:pt x="318" y="10"/>
                    </a:lnTo>
                    <a:lnTo>
                      <a:pt x="322" y="18"/>
                    </a:lnTo>
                    <a:lnTo>
                      <a:pt x="332" y="40"/>
                    </a:lnTo>
                    <a:lnTo>
                      <a:pt x="332" y="40"/>
                    </a:lnTo>
                    <a:lnTo>
                      <a:pt x="370" y="100"/>
                    </a:lnTo>
                    <a:lnTo>
                      <a:pt x="370" y="100"/>
                    </a:lnTo>
                    <a:lnTo>
                      <a:pt x="372" y="112"/>
                    </a:lnTo>
                    <a:lnTo>
                      <a:pt x="374" y="122"/>
                    </a:lnTo>
                    <a:lnTo>
                      <a:pt x="378" y="128"/>
                    </a:lnTo>
                    <a:lnTo>
                      <a:pt x="382" y="132"/>
                    </a:lnTo>
                    <a:lnTo>
                      <a:pt x="388" y="136"/>
                    </a:lnTo>
                    <a:lnTo>
                      <a:pt x="398" y="140"/>
                    </a:lnTo>
                    <a:lnTo>
                      <a:pt x="398" y="140"/>
                    </a:lnTo>
                    <a:lnTo>
                      <a:pt x="424" y="138"/>
                    </a:lnTo>
                    <a:lnTo>
                      <a:pt x="442" y="138"/>
                    </a:lnTo>
                    <a:lnTo>
                      <a:pt x="458" y="140"/>
                    </a:lnTo>
                    <a:lnTo>
                      <a:pt x="458" y="140"/>
                    </a:lnTo>
                    <a:lnTo>
                      <a:pt x="450" y="146"/>
                    </a:lnTo>
                    <a:lnTo>
                      <a:pt x="444" y="152"/>
                    </a:lnTo>
                    <a:lnTo>
                      <a:pt x="436" y="158"/>
                    </a:lnTo>
                    <a:lnTo>
                      <a:pt x="430" y="166"/>
                    </a:lnTo>
                    <a:lnTo>
                      <a:pt x="430" y="166"/>
                    </a:lnTo>
                    <a:lnTo>
                      <a:pt x="430" y="178"/>
                    </a:lnTo>
                    <a:lnTo>
                      <a:pt x="430" y="188"/>
                    </a:lnTo>
                    <a:lnTo>
                      <a:pt x="432" y="192"/>
                    </a:lnTo>
                    <a:lnTo>
                      <a:pt x="436" y="198"/>
                    </a:lnTo>
                    <a:lnTo>
                      <a:pt x="440" y="204"/>
                    </a:lnTo>
                    <a:lnTo>
                      <a:pt x="448" y="210"/>
                    </a:lnTo>
                    <a:lnTo>
                      <a:pt x="448" y="210"/>
                    </a:lnTo>
                    <a:lnTo>
                      <a:pt x="458" y="212"/>
                    </a:lnTo>
                    <a:lnTo>
                      <a:pt x="466" y="216"/>
                    </a:lnTo>
                    <a:lnTo>
                      <a:pt x="482" y="226"/>
                    </a:lnTo>
                    <a:lnTo>
                      <a:pt x="500" y="238"/>
                    </a:lnTo>
                    <a:lnTo>
                      <a:pt x="520" y="250"/>
                    </a:lnTo>
                    <a:lnTo>
                      <a:pt x="520" y="250"/>
                    </a:lnTo>
                    <a:lnTo>
                      <a:pt x="536" y="264"/>
                    </a:lnTo>
                    <a:lnTo>
                      <a:pt x="536" y="264"/>
                    </a:lnTo>
                    <a:lnTo>
                      <a:pt x="488" y="330"/>
                    </a:lnTo>
                    <a:lnTo>
                      <a:pt x="488" y="330"/>
                    </a:lnTo>
                    <a:lnTo>
                      <a:pt x="486" y="336"/>
                    </a:lnTo>
                    <a:lnTo>
                      <a:pt x="482" y="344"/>
                    </a:lnTo>
                    <a:lnTo>
                      <a:pt x="476" y="352"/>
                    </a:lnTo>
                    <a:lnTo>
                      <a:pt x="468" y="358"/>
                    </a:lnTo>
                    <a:lnTo>
                      <a:pt x="450" y="370"/>
                    </a:lnTo>
                    <a:lnTo>
                      <a:pt x="436" y="376"/>
                    </a:lnTo>
                    <a:lnTo>
                      <a:pt x="436" y="376"/>
                    </a:lnTo>
                    <a:lnTo>
                      <a:pt x="416" y="380"/>
                    </a:lnTo>
                    <a:lnTo>
                      <a:pt x="398" y="384"/>
                    </a:lnTo>
                    <a:lnTo>
                      <a:pt x="398" y="384"/>
                    </a:lnTo>
                    <a:lnTo>
                      <a:pt x="382" y="372"/>
                    </a:lnTo>
                    <a:lnTo>
                      <a:pt x="370" y="360"/>
                    </a:lnTo>
                    <a:lnTo>
                      <a:pt x="360" y="348"/>
                    </a:lnTo>
                    <a:lnTo>
                      <a:pt x="350" y="340"/>
                    </a:lnTo>
                    <a:lnTo>
                      <a:pt x="350" y="340"/>
                    </a:lnTo>
                    <a:lnTo>
                      <a:pt x="346" y="332"/>
                    </a:lnTo>
                    <a:lnTo>
                      <a:pt x="346" y="324"/>
                    </a:lnTo>
                    <a:lnTo>
                      <a:pt x="346" y="308"/>
                    </a:lnTo>
                    <a:lnTo>
                      <a:pt x="344" y="294"/>
                    </a:lnTo>
                    <a:lnTo>
                      <a:pt x="344" y="288"/>
                    </a:lnTo>
                    <a:lnTo>
                      <a:pt x="342" y="284"/>
                    </a:lnTo>
                    <a:lnTo>
                      <a:pt x="342" y="284"/>
                    </a:lnTo>
                    <a:lnTo>
                      <a:pt x="310" y="272"/>
                    </a:lnTo>
                    <a:lnTo>
                      <a:pt x="310" y="272"/>
                    </a:lnTo>
                    <a:lnTo>
                      <a:pt x="310" y="252"/>
                    </a:lnTo>
                    <a:lnTo>
                      <a:pt x="312" y="232"/>
                    </a:lnTo>
                    <a:lnTo>
                      <a:pt x="314" y="214"/>
                    </a:lnTo>
                    <a:lnTo>
                      <a:pt x="314" y="202"/>
                    </a:lnTo>
                    <a:lnTo>
                      <a:pt x="314" y="202"/>
                    </a:lnTo>
                    <a:lnTo>
                      <a:pt x="294" y="200"/>
                    </a:lnTo>
                    <a:lnTo>
                      <a:pt x="278" y="198"/>
                    </a:lnTo>
                    <a:lnTo>
                      <a:pt x="270" y="196"/>
                    </a:lnTo>
                    <a:lnTo>
                      <a:pt x="264" y="192"/>
                    </a:lnTo>
                    <a:lnTo>
                      <a:pt x="260" y="188"/>
                    </a:lnTo>
                    <a:lnTo>
                      <a:pt x="258" y="184"/>
                    </a:lnTo>
                    <a:lnTo>
                      <a:pt x="258" y="184"/>
                    </a:lnTo>
                    <a:lnTo>
                      <a:pt x="238" y="184"/>
                    </a:lnTo>
                    <a:lnTo>
                      <a:pt x="232" y="184"/>
                    </a:lnTo>
                    <a:lnTo>
                      <a:pt x="228" y="186"/>
                    </a:lnTo>
                    <a:lnTo>
                      <a:pt x="226" y="190"/>
                    </a:lnTo>
                    <a:lnTo>
                      <a:pt x="224" y="196"/>
                    </a:lnTo>
                    <a:lnTo>
                      <a:pt x="220" y="214"/>
                    </a:lnTo>
                    <a:lnTo>
                      <a:pt x="220" y="214"/>
                    </a:lnTo>
                    <a:lnTo>
                      <a:pt x="206" y="220"/>
                    </a:lnTo>
                    <a:lnTo>
                      <a:pt x="194" y="228"/>
                    </a:lnTo>
                    <a:lnTo>
                      <a:pt x="172" y="244"/>
                    </a:lnTo>
                    <a:lnTo>
                      <a:pt x="172" y="244"/>
                    </a:lnTo>
                    <a:lnTo>
                      <a:pt x="172" y="250"/>
                    </a:lnTo>
                    <a:lnTo>
                      <a:pt x="174" y="258"/>
                    </a:lnTo>
                    <a:lnTo>
                      <a:pt x="178" y="266"/>
                    </a:lnTo>
                    <a:lnTo>
                      <a:pt x="184" y="278"/>
                    </a:lnTo>
                    <a:lnTo>
                      <a:pt x="184" y="278"/>
                    </a:lnTo>
                    <a:lnTo>
                      <a:pt x="182" y="286"/>
                    </a:lnTo>
                    <a:lnTo>
                      <a:pt x="176" y="292"/>
                    </a:lnTo>
                    <a:lnTo>
                      <a:pt x="172" y="298"/>
                    </a:lnTo>
                    <a:lnTo>
                      <a:pt x="164" y="300"/>
                    </a:lnTo>
                    <a:lnTo>
                      <a:pt x="152" y="306"/>
                    </a:lnTo>
                    <a:lnTo>
                      <a:pt x="146" y="310"/>
                    </a:lnTo>
                    <a:lnTo>
                      <a:pt x="142" y="314"/>
                    </a:lnTo>
                    <a:lnTo>
                      <a:pt x="142" y="314"/>
                    </a:lnTo>
                    <a:lnTo>
                      <a:pt x="142" y="326"/>
                    </a:lnTo>
                    <a:lnTo>
                      <a:pt x="140" y="338"/>
                    </a:lnTo>
                    <a:lnTo>
                      <a:pt x="138" y="350"/>
                    </a:lnTo>
                    <a:lnTo>
                      <a:pt x="140" y="356"/>
                    </a:lnTo>
                    <a:lnTo>
                      <a:pt x="142" y="360"/>
                    </a:lnTo>
                    <a:lnTo>
                      <a:pt x="142" y="360"/>
                    </a:lnTo>
                    <a:lnTo>
                      <a:pt x="206" y="360"/>
                    </a:lnTo>
                    <a:lnTo>
                      <a:pt x="206" y="360"/>
                    </a:lnTo>
                    <a:lnTo>
                      <a:pt x="214" y="352"/>
                    </a:lnTo>
                    <a:lnTo>
                      <a:pt x="222" y="346"/>
                    </a:lnTo>
                    <a:lnTo>
                      <a:pt x="228" y="342"/>
                    </a:lnTo>
                    <a:lnTo>
                      <a:pt x="234" y="342"/>
                    </a:lnTo>
                    <a:lnTo>
                      <a:pt x="242" y="340"/>
                    </a:lnTo>
                    <a:lnTo>
                      <a:pt x="252" y="342"/>
                    </a:lnTo>
                    <a:lnTo>
                      <a:pt x="252" y="342"/>
                    </a:lnTo>
                    <a:lnTo>
                      <a:pt x="256" y="348"/>
                    </a:lnTo>
                    <a:lnTo>
                      <a:pt x="260" y="350"/>
                    </a:lnTo>
                    <a:lnTo>
                      <a:pt x="266" y="356"/>
                    </a:lnTo>
                    <a:lnTo>
                      <a:pt x="274" y="360"/>
                    </a:lnTo>
                    <a:lnTo>
                      <a:pt x="274" y="360"/>
                    </a:lnTo>
                    <a:lnTo>
                      <a:pt x="282" y="378"/>
                    </a:lnTo>
                    <a:lnTo>
                      <a:pt x="282" y="378"/>
                    </a:lnTo>
                    <a:lnTo>
                      <a:pt x="290" y="422"/>
                    </a:lnTo>
                    <a:lnTo>
                      <a:pt x="290" y="422"/>
                    </a:lnTo>
                    <a:lnTo>
                      <a:pt x="300" y="436"/>
                    </a:lnTo>
                    <a:lnTo>
                      <a:pt x="314" y="448"/>
                    </a:lnTo>
                    <a:lnTo>
                      <a:pt x="330" y="460"/>
                    </a:lnTo>
                    <a:lnTo>
                      <a:pt x="340" y="464"/>
                    </a:lnTo>
                    <a:lnTo>
                      <a:pt x="352" y="468"/>
                    </a:lnTo>
                    <a:lnTo>
                      <a:pt x="352" y="468"/>
                    </a:lnTo>
                    <a:lnTo>
                      <a:pt x="372" y="502"/>
                    </a:lnTo>
                    <a:lnTo>
                      <a:pt x="372" y="502"/>
                    </a:lnTo>
                    <a:lnTo>
                      <a:pt x="368" y="502"/>
                    </a:lnTo>
                    <a:lnTo>
                      <a:pt x="362" y="504"/>
                    </a:lnTo>
                    <a:lnTo>
                      <a:pt x="354" y="512"/>
                    </a:lnTo>
                    <a:lnTo>
                      <a:pt x="346" y="520"/>
                    </a:lnTo>
                    <a:lnTo>
                      <a:pt x="340" y="526"/>
                    </a:lnTo>
                    <a:lnTo>
                      <a:pt x="340" y="526"/>
                    </a:lnTo>
                    <a:lnTo>
                      <a:pt x="336" y="534"/>
                    </a:lnTo>
                    <a:lnTo>
                      <a:pt x="328" y="540"/>
                    </a:lnTo>
                    <a:lnTo>
                      <a:pt x="312" y="554"/>
                    </a:lnTo>
                    <a:lnTo>
                      <a:pt x="296" y="564"/>
                    </a:lnTo>
                    <a:lnTo>
                      <a:pt x="280" y="570"/>
                    </a:lnTo>
                    <a:lnTo>
                      <a:pt x="280" y="570"/>
                    </a:lnTo>
                    <a:lnTo>
                      <a:pt x="266" y="582"/>
                    </a:lnTo>
                    <a:lnTo>
                      <a:pt x="254" y="592"/>
                    </a:lnTo>
                    <a:lnTo>
                      <a:pt x="244" y="606"/>
                    </a:lnTo>
                    <a:lnTo>
                      <a:pt x="234" y="620"/>
                    </a:lnTo>
                    <a:lnTo>
                      <a:pt x="234" y="620"/>
                    </a:lnTo>
                    <a:lnTo>
                      <a:pt x="202" y="650"/>
                    </a:lnTo>
                    <a:lnTo>
                      <a:pt x="190" y="662"/>
                    </a:lnTo>
                    <a:lnTo>
                      <a:pt x="182" y="676"/>
                    </a:lnTo>
                    <a:lnTo>
                      <a:pt x="176" y="690"/>
                    </a:lnTo>
                    <a:lnTo>
                      <a:pt x="176" y="708"/>
                    </a:lnTo>
                    <a:lnTo>
                      <a:pt x="180" y="730"/>
                    </a:lnTo>
                    <a:lnTo>
                      <a:pt x="190" y="756"/>
                    </a:lnTo>
                    <a:lnTo>
                      <a:pt x="190" y="756"/>
                    </a:lnTo>
                    <a:lnTo>
                      <a:pt x="192" y="768"/>
                    </a:lnTo>
                    <a:lnTo>
                      <a:pt x="192" y="768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0" name="Freeform 34"/>
              <p:cNvSpPr>
                <a:spLocks/>
              </p:cNvSpPr>
              <p:nvPr/>
            </p:nvSpPr>
            <p:spPr bwMode="auto">
              <a:xfrm>
                <a:off x="3954463" y="361950"/>
                <a:ext cx="3463925" cy="2965450"/>
              </a:xfrm>
              <a:custGeom>
                <a:avLst/>
                <a:gdLst>
                  <a:gd name="T0" fmla="*/ 538 w 2182"/>
                  <a:gd name="T1" fmla="*/ 1714 h 1868"/>
                  <a:gd name="T2" fmla="*/ 526 w 2182"/>
                  <a:gd name="T3" fmla="*/ 1632 h 1868"/>
                  <a:gd name="T4" fmla="*/ 362 w 2182"/>
                  <a:gd name="T5" fmla="*/ 1664 h 1868"/>
                  <a:gd name="T6" fmla="*/ 286 w 2182"/>
                  <a:gd name="T7" fmla="*/ 1690 h 1868"/>
                  <a:gd name="T8" fmla="*/ 168 w 2182"/>
                  <a:gd name="T9" fmla="*/ 1576 h 1868"/>
                  <a:gd name="T10" fmla="*/ 220 w 2182"/>
                  <a:gd name="T11" fmla="*/ 1468 h 1868"/>
                  <a:gd name="T12" fmla="*/ 66 w 2182"/>
                  <a:gd name="T13" fmla="*/ 1450 h 1868"/>
                  <a:gd name="T14" fmla="*/ 20 w 2182"/>
                  <a:gd name="T15" fmla="*/ 1304 h 1868"/>
                  <a:gd name="T16" fmla="*/ 400 w 2182"/>
                  <a:gd name="T17" fmla="*/ 1336 h 1868"/>
                  <a:gd name="T18" fmla="*/ 594 w 2182"/>
                  <a:gd name="T19" fmla="*/ 1418 h 1868"/>
                  <a:gd name="T20" fmla="*/ 724 w 2182"/>
                  <a:gd name="T21" fmla="*/ 1354 h 1868"/>
                  <a:gd name="T22" fmla="*/ 828 w 2182"/>
                  <a:gd name="T23" fmla="*/ 1308 h 1868"/>
                  <a:gd name="T24" fmla="*/ 1006 w 2182"/>
                  <a:gd name="T25" fmla="*/ 1300 h 1868"/>
                  <a:gd name="T26" fmla="*/ 1170 w 2182"/>
                  <a:gd name="T27" fmla="*/ 1170 h 1868"/>
                  <a:gd name="T28" fmla="*/ 1178 w 2182"/>
                  <a:gd name="T29" fmla="*/ 1032 h 1868"/>
                  <a:gd name="T30" fmla="*/ 1260 w 2182"/>
                  <a:gd name="T31" fmla="*/ 1006 h 1868"/>
                  <a:gd name="T32" fmla="*/ 1410 w 2182"/>
                  <a:gd name="T33" fmla="*/ 924 h 1868"/>
                  <a:gd name="T34" fmla="*/ 1524 w 2182"/>
                  <a:gd name="T35" fmla="*/ 876 h 1868"/>
                  <a:gd name="T36" fmla="*/ 1632 w 2182"/>
                  <a:gd name="T37" fmla="*/ 776 h 1868"/>
                  <a:gd name="T38" fmla="*/ 1798 w 2182"/>
                  <a:gd name="T39" fmla="*/ 740 h 1868"/>
                  <a:gd name="T40" fmla="*/ 1712 w 2182"/>
                  <a:gd name="T41" fmla="*/ 614 h 1868"/>
                  <a:gd name="T42" fmla="*/ 1586 w 2182"/>
                  <a:gd name="T43" fmla="*/ 646 h 1868"/>
                  <a:gd name="T44" fmla="*/ 1456 w 2182"/>
                  <a:gd name="T45" fmla="*/ 650 h 1868"/>
                  <a:gd name="T46" fmla="*/ 1480 w 2182"/>
                  <a:gd name="T47" fmla="*/ 512 h 1868"/>
                  <a:gd name="T48" fmla="*/ 1602 w 2182"/>
                  <a:gd name="T49" fmla="*/ 428 h 1868"/>
                  <a:gd name="T50" fmla="*/ 1698 w 2182"/>
                  <a:gd name="T51" fmla="*/ 250 h 1868"/>
                  <a:gd name="T52" fmla="*/ 1738 w 2182"/>
                  <a:gd name="T53" fmla="*/ 108 h 1868"/>
                  <a:gd name="T54" fmla="*/ 1736 w 2182"/>
                  <a:gd name="T55" fmla="*/ 20 h 1868"/>
                  <a:gd name="T56" fmla="*/ 1800 w 2182"/>
                  <a:gd name="T57" fmla="*/ 42 h 1868"/>
                  <a:gd name="T58" fmla="*/ 1848 w 2182"/>
                  <a:gd name="T59" fmla="*/ 80 h 1868"/>
                  <a:gd name="T60" fmla="*/ 1926 w 2182"/>
                  <a:gd name="T61" fmla="*/ 178 h 1868"/>
                  <a:gd name="T62" fmla="*/ 2052 w 2182"/>
                  <a:gd name="T63" fmla="*/ 152 h 1868"/>
                  <a:gd name="T64" fmla="*/ 2136 w 2182"/>
                  <a:gd name="T65" fmla="*/ 246 h 1868"/>
                  <a:gd name="T66" fmla="*/ 2136 w 2182"/>
                  <a:gd name="T67" fmla="*/ 440 h 1868"/>
                  <a:gd name="T68" fmla="*/ 2118 w 2182"/>
                  <a:gd name="T69" fmla="*/ 476 h 1868"/>
                  <a:gd name="T70" fmla="*/ 2064 w 2182"/>
                  <a:gd name="T71" fmla="*/ 514 h 1868"/>
                  <a:gd name="T72" fmla="*/ 2020 w 2182"/>
                  <a:gd name="T73" fmla="*/ 674 h 1868"/>
                  <a:gd name="T74" fmla="*/ 2068 w 2182"/>
                  <a:gd name="T75" fmla="*/ 716 h 1868"/>
                  <a:gd name="T76" fmla="*/ 2026 w 2182"/>
                  <a:gd name="T77" fmla="*/ 796 h 1868"/>
                  <a:gd name="T78" fmla="*/ 1968 w 2182"/>
                  <a:gd name="T79" fmla="*/ 828 h 1868"/>
                  <a:gd name="T80" fmla="*/ 2054 w 2182"/>
                  <a:gd name="T81" fmla="*/ 986 h 1868"/>
                  <a:gd name="T82" fmla="*/ 2154 w 2182"/>
                  <a:gd name="T83" fmla="*/ 1034 h 1868"/>
                  <a:gd name="T84" fmla="*/ 2156 w 2182"/>
                  <a:gd name="T85" fmla="*/ 1130 h 1868"/>
                  <a:gd name="T86" fmla="*/ 2054 w 2182"/>
                  <a:gd name="T87" fmla="*/ 1170 h 1868"/>
                  <a:gd name="T88" fmla="*/ 1920 w 2182"/>
                  <a:gd name="T89" fmla="*/ 1272 h 1868"/>
                  <a:gd name="T90" fmla="*/ 1850 w 2182"/>
                  <a:gd name="T91" fmla="*/ 1260 h 1868"/>
                  <a:gd name="T92" fmla="*/ 1786 w 2182"/>
                  <a:gd name="T93" fmla="*/ 1338 h 1868"/>
                  <a:gd name="T94" fmla="*/ 1696 w 2182"/>
                  <a:gd name="T95" fmla="*/ 1206 h 1868"/>
                  <a:gd name="T96" fmla="*/ 1524 w 2182"/>
                  <a:gd name="T97" fmla="*/ 1346 h 1868"/>
                  <a:gd name="T98" fmla="*/ 1494 w 2182"/>
                  <a:gd name="T99" fmla="*/ 1334 h 1868"/>
                  <a:gd name="T100" fmla="*/ 1424 w 2182"/>
                  <a:gd name="T101" fmla="*/ 1310 h 1868"/>
                  <a:gd name="T102" fmla="*/ 1392 w 2182"/>
                  <a:gd name="T103" fmla="*/ 1430 h 1868"/>
                  <a:gd name="T104" fmla="*/ 1288 w 2182"/>
                  <a:gd name="T105" fmla="*/ 1520 h 1868"/>
                  <a:gd name="T106" fmla="*/ 1140 w 2182"/>
                  <a:gd name="T107" fmla="*/ 1612 h 1868"/>
                  <a:gd name="T108" fmla="*/ 1076 w 2182"/>
                  <a:gd name="T109" fmla="*/ 1650 h 1868"/>
                  <a:gd name="T110" fmla="*/ 988 w 2182"/>
                  <a:gd name="T111" fmla="*/ 1790 h 1868"/>
                  <a:gd name="T112" fmla="*/ 838 w 2182"/>
                  <a:gd name="T113" fmla="*/ 1810 h 1868"/>
                  <a:gd name="T114" fmla="*/ 814 w 2182"/>
                  <a:gd name="T115" fmla="*/ 1666 h 1868"/>
                  <a:gd name="T116" fmla="*/ 732 w 2182"/>
                  <a:gd name="T117" fmla="*/ 1678 h 1868"/>
                  <a:gd name="T118" fmla="*/ 662 w 2182"/>
                  <a:gd name="T119" fmla="*/ 1816 h 1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82" h="1868">
                    <a:moveTo>
                      <a:pt x="556" y="1868"/>
                    </a:moveTo>
                    <a:lnTo>
                      <a:pt x="556" y="1868"/>
                    </a:lnTo>
                    <a:lnTo>
                      <a:pt x="518" y="1832"/>
                    </a:lnTo>
                    <a:lnTo>
                      <a:pt x="518" y="1832"/>
                    </a:lnTo>
                    <a:lnTo>
                      <a:pt x="498" y="1792"/>
                    </a:lnTo>
                    <a:lnTo>
                      <a:pt x="498" y="1792"/>
                    </a:lnTo>
                    <a:lnTo>
                      <a:pt x="500" y="1764"/>
                    </a:lnTo>
                    <a:lnTo>
                      <a:pt x="502" y="1754"/>
                    </a:lnTo>
                    <a:lnTo>
                      <a:pt x="506" y="1744"/>
                    </a:lnTo>
                    <a:lnTo>
                      <a:pt x="512" y="1736"/>
                    </a:lnTo>
                    <a:lnTo>
                      <a:pt x="518" y="1728"/>
                    </a:lnTo>
                    <a:lnTo>
                      <a:pt x="528" y="1720"/>
                    </a:lnTo>
                    <a:lnTo>
                      <a:pt x="538" y="1714"/>
                    </a:lnTo>
                    <a:lnTo>
                      <a:pt x="538" y="1714"/>
                    </a:lnTo>
                    <a:lnTo>
                      <a:pt x="556" y="1698"/>
                    </a:lnTo>
                    <a:lnTo>
                      <a:pt x="556" y="1698"/>
                    </a:lnTo>
                    <a:lnTo>
                      <a:pt x="572" y="1674"/>
                    </a:lnTo>
                    <a:lnTo>
                      <a:pt x="572" y="1674"/>
                    </a:lnTo>
                    <a:lnTo>
                      <a:pt x="570" y="1658"/>
                    </a:lnTo>
                    <a:lnTo>
                      <a:pt x="570" y="1658"/>
                    </a:lnTo>
                    <a:lnTo>
                      <a:pt x="562" y="1646"/>
                    </a:lnTo>
                    <a:lnTo>
                      <a:pt x="556" y="1638"/>
                    </a:lnTo>
                    <a:lnTo>
                      <a:pt x="548" y="1634"/>
                    </a:lnTo>
                    <a:lnTo>
                      <a:pt x="542" y="1632"/>
                    </a:lnTo>
                    <a:lnTo>
                      <a:pt x="534" y="1630"/>
                    </a:lnTo>
                    <a:lnTo>
                      <a:pt x="526" y="1632"/>
                    </a:lnTo>
                    <a:lnTo>
                      <a:pt x="506" y="1638"/>
                    </a:lnTo>
                    <a:lnTo>
                      <a:pt x="506" y="1638"/>
                    </a:lnTo>
                    <a:lnTo>
                      <a:pt x="482" y="1658"/>
                    </a:lnTo>
                    <a:lnTo>
                      <a:pt x="482" y="1658"/>
                    </a:lnTo>
                    <a:lnTo>
                      <a:pt x="448" y="1674"/>
                    </a:lnTo>
                    <a:lnTo>
                      <a:pt x="448" y="1674"/>
                    </a:lnTo>
                    <a:lnTo>
                      <a:pt x="442" y="1668"/>
                    </a:lnTo>
                    <a:lnTo>
                      <a:pt x="436" y="1664"/>
                    </a:lnTo>
                    <a:lnTo>
                      <a:pt x="426" y="1658"/>
                    </a:lnTo>
                    <a:lnTo>
                      <a:pt x="426" y="1658"/>
                    </a:lnTo>
                    <a:lnTo>
                      <a:pt x="384" y="1658"/>
                    </a:lnTo>
                    <a:lnTo>
                      <a:pt x="370" y="1660"/>
                    </a:lnTo>
                    <a:lnTo>
                      <a:pt x="362" y="1664"/>
                    </a:lnTo>
                    <a:lnTo>
                      <a:pt x="356" y="1672"/>
                    </a:lnTo>
                    <a:lnTo>
                      <a:pt x="352" y="1682"/>
                    </a:lnTo>
                    <a:lnTo>
                      <a:pt x="350" y="1700"/>
                    </a:lnTo>
                    <a:lnTo>
                      <a:pt x="348" y="1722"/>
                    </a:lnTo>
                    <a:lnTo>
                      <a:pt x="348" y="1722"/>
                    </a:lnTo>
                    <a:lnTo>
                      <a:pt x="342" y="1726"/>
                    </a:lnTo>
                    <a:lnTo>
                      <a:pt x="336" y="1726"/>
                    </a:lnTo>
                    <a:lnTo>
                      <a:pt x="330" y="1726"/>
                    </a:lnTo>
                    <a:lnTo>
                      <a:pt x="324" y="1724"/>
                    </a:lnTo>
                    <a:lnTo>
                      <a:pt x="314" y="1718"/>
                    </a:lnTo>
                    <a:lnTo>
                      <a:pt x="306" y="1716"/>
                    </a:lnTo>
                    <a:lnTo>
                      <a:pt x="306" y="1716"/>
                    </a:lnTo>
                    <a:lnTo>
                      <a:pt x="286" y="1690"/>
                    </a:lnTo>
                    <a:lnTo>
                      <a:pt x="270" y="1674"/>
                    </a:lnTo>
                    <a:lnTo>
                      <a:pt x="270" y="1674"/>
                    </a:lnTo>
                    <a:lnTo>
                      <a:pt x="262" y="1654"/>
                    </a:lnTo>
                    <a:lnTo>
                      <a:pt x="252" y="1638"/>
                    </a:lnTo>
                    <a:lnTo>
                      <a:pt x="248" y="1632"/>
                    </a:lnTo>
                    <a:lnTo>
                      <a:pt x="242" y="1626"/>
                    </a:lnTo>
                    <a:lnTo>
                      <a:pt x="234" y="1624"/>
                    </a:lnTo>
                    <a:lnTo>
                      <a:pt x="226" y="1620"/>
                    </a:lnTo>
                    <a:lnTo>
                      <a:pt x="226" y="1620"/>
                    </a:lnTo>
                    <a:lnTo>
                      <a:pt x="190" y="1582"/>
                    </a:lnTo>
                    <a:lnTo>
                      <a:pt x="190" y="1582"/>
                    </a:lnTo>
                    <a:lnTo>
                      <a:pt x="168" y="1576"/>
                    </a:lnTo>
                    <a:lnTo>
                      <a:pt x="168" y="1576"/>
                    </a:lnTo>
                    <a:lnTo>
                      <a:pt x="170" y="1568"/>
                    </a:lnTo>
                    <a:lnTo>
                      <a:pt x="172" y="1560"/>
                    </a:lnTo>
                    <a:lnTo>
                      <a:pt x="178" y="1554"/>
                    </a:lnTo>
                    <a:lnTo>
                      <a:pt x="184" y="1548"/>
                    </a:lnTo>
                    <a:lnTo>
                      <a:pt x="198" y="1538"/>
                    </a:lnTo>
                    <a:lnTo>
                      <a:pt x="206" y="1532"/>
                    </a:lnTo>
                    <a:lnTo>
                      <a:pt x="212" y="1526"/>
                    </a:lnTo>
                    <a:lnTo>
                      <a:pt x="212" y="1526"/>
                    </a:lnTo>
                    <a:lnTo>
                      <a:pt x="226" y="1496"/>
                    </a:lnTo>
                    <a:lnTo>
                      <a:pt x="226" y="1496"/>
                    </a:lnTo>
                    <a:lnTo>
                      <a:pt x="226" y="1484"/>
                    </a:lnTo>
                    <a:lnTo>
                      <a:pt x="224" y="1474"/>
                    </a:lnTo>
                    <a:lnTo>
                      <a:pt x="220" y="1468"/>
                    </a:lnTo>
                    <a:lnTo>
                      <a:pt x="216" y="1464"/>
                    </a:lnTo>
                    <a:lnTo>
                      <a:pt x="216" y="1464"/>
                    </a:lnTo>
                    <a:lnTo>
                      <a:pt x="182" y="1464"/>
                    </a:lnTo>
                    <a:lnTo>
                      <a:pt x="150" y="1468"/>
                    </a:lnTo>
                    <a:lnTo>
                      <a:pt x="120" y="1474"/>
                    </a:lnTo>
                    <a:lnTo>
                      <a:pt x="92" y="1484"/>
                    </a:lnTo>
                    <a:lnTo>
                      <a:pt x="92" y="1484"/>
                    </a:lnTo>
                    <a:lnTo>
                      <a:pt x="84" y="1490"/>
                    </a:lnTo>
                    <a:lnTo>
                      <a:pt x="76" y="1492"/>
                    </a:lnTo>
                    <a:lnTo>
                      <a:pt x="70" y="1492"/>
                    </a:lnTo>
                    <a:lnTo>
                      <a:pt x="64" y="1492"/>
                    </a:lnTo>
                    <a:lnTo>
                      <a:pt x="64" y="1492"/>
                    </a:lnTo>
                    <a:lnTo>
                      <a:pt x="66" y="1450"/>
                    </a:lnTo>
                    <a:lnTo>
                      <a:pt x="66" y="1450"/>
                    </a:lnTo>
                    <a:lnTo>
                      <a:pt x="50" y="1428"/>
                    </a:lnTo>
                    <a:lnTo>
                      <a:pt x="50" y="1428"/>
                    </a:lnTo>
                    <a:lnTo>
                      <a:pt x="14" y="1398"/>
                    </a:lnTo>
                    <a:lnTo>
                      <a:pt x="14" y="1398"/>
                    </a:lnTo>
                    <a:lnTo>
                      <a:pt x="14" y="1386"/>
                    </a:lnTo>
                    <a:lnTo>
                      <a:pt x="18" y="1376"/>
                    </a:lnTo>
                    <a:lnTo>
                      <a:pt x="26" y="1358"/>
                    </a:lnTo>
                    <a:lnTo>
                      <a:pt x="26" y="1358"/>
                    </a:lnTo>
                    <a:lnTo>
                      <a:pt x="24" y="1328"/>
                    </a:lnTo>
                    <a:lnTo>
                      <a:pt x="24" y="1316"/>
                    </a:lnTo>
                    <a:lnTo>
                      <a:pt x="20" y="1304"/>
                    </a:lnTo>
                    <a:lnTo>
                      <a:pt x="20" y="1304"/>
                    </a:lnTo>
                    <a:lnTo>
                      <a:pt x="0" y="1278"/>
                    </a:lnTo>
                    <a:lnTo>
                      <a:pt x="0" y="1278"/>
                    </a:lnTo>
                    <a:lnTo>
                      <a:pt x="0" y="1244"/>
                    </a:lnTo>
                    <a:lnTo>
                      <a:pt x="0" y="1244"/>
                    </a:lnTo>
                    <a:lnTo>
                      <a:pt x="100" y="1268"/>
                    </a:lnTo>
                    <a:lnTo>
                      <a:pt x="100" y="1268"/>
                    </a:lnTo>
                    <a:lnTo>
                      <a:pt x="274" y="1270"/>
                    </a:lnTo>
                    <a:lnTo>
                      <a:pt x="274" y="1270"/>
                    </a:lnTo>
                    <a:lnTo>
                      <a:pt x="306" y="1278"/>
                    </a:lnTo>
                    <a:lnTo>
                      <a:pt x="326" y="1284"/>
                    </a:lnTo>
                    <a:lnTo>
                      <a:pt x="344" y="1290"/>
                    </a:lnTo>
                    <a:lnTo>
                      <a:pt x="344" y="1290"/>
                    </a:lnTo>
                    <a:lnTo>
                      <a:pt x="400" y="1336"/>
                    </a:lnTo>
                    <a:lnTo>
                      <a:pt x="400" y="1336"/>
                    </a:lnTo>
                    <a:lnTo>
                      <a:pt x="414" y="1342"/>
                    </a:lnTo>
                    <a:lnTo>
                      <a:pt x="414" y="1342"/>
                    </a:lnTo>
                    <a:lnTo>
                      <a:pt x="466" y="1350"/>
                    </a:lnTo>
                    <a:lnTo>
                      <a:pt x="466" y="1350"/>
                    </a:lnTo>
                    <a:lnTo>
                      <a:pt x="490" y="1366"/>
                    </a:lnTo>
                    <a:lnTo>
                      <a:pt x="490" y="1366"/>
                    </a:lnTo>
                    <a:lnTo>
                      <a:pt x="556" y="1388"/>
                    </a:lnTo>
                    <a:lnTo>
                      <a:pt x="556" y="1388"/>
                    </a:lnTo>
                    <a:lnTo>
                      <a:pt x="562" y="1392"/>
                    </a:lnTo>
                    <a:lnTo>
                      <a:pt x="568" y="1398"/>
                    </a:lnTo>
                    <a:lnTo>
                      <a:pt x="584" y="1412"/>
                    </a:lnTo>
                    <a:lnTo>
                      <a:pt x="594" y="1418"/>
                    </a:lnTo>
                    <a:lnTo>
                      <a:pt x="604" y="1420"/>
                    </a:lnTo>
                    <a:lnTo>
                      <a:pt x="614" y="1418"/>
                    </a:lnTo>
                    <a:lnTo>
                      <a:pt x="628" y="1412"/>
                    </a:lnTo>
                    <a:lnTo>
                      <a:pt x="628" y="1412"/>
                    </a:lnTo>
                    <a:lnTo>
                      <a:pt x="632" y="1406"/>
                    </a:lnTo>
                    <a:lnTo>
                      <a:pt x="638" y="1400"/>
                    </a:lnTo>
                    <a:lnTo>
                      <a:pt x="650" y="1392"/>
                    </a:lnTo>
                    <a:lnTo>
                      <a:pt x="666" y="1386"/>
                    </a:lnTo>
                    <a:lnTo>
                      <a:pt x="680" y="1380"/>
                    </a:lnTo>
                    <a:lnTo>
                      <a:pt x="680" y="1380"/>
                    </a:lnTo>
                    <a:lnTo>
                      <a:pt x="696" y="1368"/>
                    </a:lnTo>
                    <a:lnTo>
                      <a:pt x="708" y="1360"/>
                    </a:lnTo>
                    <a:lnTo>
                      <a:pt x="724" y="1354"/>
                    </a:lnTo>
                    <a:lnTo>
                      <a:pt x="746" y="1350"/>
                    </a:lnTo>
                    <a:lnTo>
                      <a:pt x="746" y="1350"/>
                    </a:lnTo>
                    <a:lnTo>
                      <a:pt x="746" y="1346"/>
                    </a:lnTo>
                    <a:lnTo>
                      <a:pt x="750" y="1344"/>
                    </a:lnTo>
                    <a:lnTo>
                      <a:pt x="758" y="1340"/>
                    </a:lnTo>
                    <a:lnTo>
                      <a:pt x="768" y="1336"/>
                    </a:lnTo>
                    <a:lnTo>
                      <a:pt x="778" y="1332"/>
                    </a:lnTo>
                    <a:lnTo>
                      <a:pt x="778" y="1332"/>
                    </a:lnTo>
                    <a:lnTo>
                      <a:pt x="784" y="1332"/>
                    </a:lnTo>
                    <a:lnTo>
                      <a:pt x="792" y="1328"/>
                    </a:lnTo>
                    <a:lnTo>
                      <a:pt x="806" y="1320"/>
                    </a:lnTo>
                    <a:lnTo>
                      <a:pt x="820" y="1310"/>
                    </a:lnTo>
                    <a:lnTo>
                      <a:pt x="828" y="1308"/>
                    </a:lnTo>
                    <a:lnTo>
                      <a:pt x="836" y="1306"/>
                    </a:lnTo>
                    <a:lnTo>
                      <a:pt x="836" y="1306"/>
                    </a:lnTo>
                    <a:lnTo>
                      <a:pt x="848" y="1300"/>
                    </a:lnTo>
                    <a:lnTo>
                      <a:pt x="862" y="1296"/>
                    </a:lnTo>
                    <a:lnTo>
                      <a:pt x="876" y="1296"/>
                    </a:lnTo>
                    <a:lnTo>
                      <a:pt x="894" y="1296"/>
                    </a:lnTo>
                    <a:lnTo>
                      <a:pt x="894" y="1296"/>
                    </a:lnTo>
                    <a:lnTo>
                      <a:pt x="918" y="1302"/>
                    </a:lnTo>
                    <a:lnTo>
                      <a:pt x="952" y="1306"/>
                    </a:lnTo>
                    <a:lnTo>
                      <a:pt x="970" y="1306"/>
                    </a:lnTo>
                    <a:lnTo>
                      <a:pt x="986" y="1306"/>
                    </a:lnTo>
                    <a:lnTo>
                      <a:pt x="1000" y="1302"/>
                    </a:lnTo>
                    <a:lnTo>
                      <a:pt x="1006" y="1300"/>
                    </a:lnTo>
                    <a:lnTo>
                      <a:pt x="1010" y="1296"/>
                    </a:lnTo>
                    <a:lnTo>
                      <a:pt x="1010" y="1296"/>
                    </a:lnTo>
                    <a:lnTo>
                      <a:pt x="1028" y="1294"/>
                    </a:lnTo>
                    <a:lnTo>
                      <a:pt x="1044" y="1286"/>
                    </a:lnTo>
                    <a:lnTo>
                      <a:pt x="1060" y="1278"/>
                    </a:lnTo>
                    <a:lnTo>
                      <a:pt x="1074" y="1266"/>
                    </a:lnTo>
                    <a:lnTo>
                      <a:pt x="1086" y="1254"/>
                    </a:lnTo>
                    <a:lnTo>
                      <a:pt x="1100" y="1240"/>
                    </a:lnTo>
                    <a:lnTo>
                      <a:pt x="1122" y="1212"/>
                    </a:lnTo>
                    <a:lnTo>
                      <a:pt x="1122" y="1212"/>
                    </a:lnTo>
                    <a:lnTo>
                      <a:pt x="1156" y="1182"/>
                    </a:lnTo>
                    <a:lnTo>
                      <a:pt x="1156" y="1182"/>
                    </a:lnTo>
                    <a:lnTo>
                      <a:pt x="1170" y="1170"/>
                    </a:lnTo>
                    <a:lnTo>
                      <a:pt x="1186" y="1158"/>
                    </a:lnTo>
                    <a:lnTo>
                      <a:pt x="1186" y="1158"/>
                    </a:lnTo>
                    <a:lnTo>
                      <a:pt x="1202" y="1150"/>
                    </a:lnTo>
                    <a:lnTo>
                      <a:pt x="1210" y="1146"/>
                    </a:lnTo>
                    <a:lnTo>
                      <a:pt x="1218" y="1138"/>
                    </a:lnTo>
                    <a:lnTo>
                      <a:pt x="1218" y="1138"/>
                    </a:lnTo>
                    <a:lnTo>
                      <a:pt x="1216" y="1112"/>
                    </a:lnTo>
                    <a:lnTo>
                      <a:pt x="1216" y="1112"/>
                    </a:lnTo>
                    <a:lnTo>
                      <a:pt x="1182" y="1080"/>
                    </a:lnTo>
                    <a:lnTo>
                      <a:pt x="1182" y="1080"/>
                    </a:lnTo>
                    <a:lnTo>
                      <a:pt x="1176" y="1058"/>
                    </a:lnTo>
                    <a:lnTo>
                      <a:pt x="1176" y="1058"/>
                    </a:lnTo>
                    <a:lnTo>
                      <a:pt x="1178" y="1032"/>
                    </a:lnTo>
                    <a:lnTo>
                      <a:pt x="1180" y="1020"/>
                    </a:lnTo>
                    <a:lnTo>
                      <a:pt x="1182" y="1010"/>
                    </a:lnTo>
                    <a:lnTo>
                      <a:pt x="1186" y="1002"/>
                    </a:lnTo>
                    <a:lnTo>
                      <a:pt x="1192" y="994"/>
                    </a:lnTo>
                    <a:lnTo>
                      <a:pt x="1200" y="986"/>
                    </a:lnTo>
                    <a:lnTo>
                      <a:pt x="1212" y="982"/>
                    </a:lnTo>
                    <a:lnTo>
                      <a:pt x="1212" y="982"/>
                    </a:lnTo>
                    <a:lnTo>
                      <a:pt x="1214" y="978"/>
                    </a:lnTo>
                    <a:lnTo>
                      <a:pt x="1216" y="976"/>
                    </a:lnTo>
                    <a:lnTo>
                      <a:pt x="1220" y="978"/>
                    </a:lnTo>
                    <a:lnTo>
                      <a:pt x="1226" y="982"/>
                    </a:lnTo>
                    <a:lnTo>
                      <a:pt x="1260" y="1006"/>
                    </a:lnTo>
                    <a:lnTo>
                      <a:pt x="1260" y="1006"/>
                    </a:lnTo>
                    <a:lnTo>
                      <a:pt x="1286" y="1014"/>
                    </a:lnTo>
                    <a:lnTo>
                      <a:pt x="1286" y="1014"/>
                    </a:lnTo>
                    <a:lnTo>
                      <a:pt x="1314" y="1014"/>
                    </a:lnTo>
                    <a:lnTo>
                      <a:pt x="1314" y="1014"/>
                    </a:lnTo>
                    <a:lnTo>
                      <a:pt x="1326" y="1010"/>
                    </a:lnTo>
                    <a:lnTo>
                      <a:pt x="1336" y="1002"/>
                    </a:lnTo>
                    <a:lnTo>
                      <a:pt x="1348" y="992"/>
                    </a:lnTo>
                    <a:lnTo>
                      <a:pt x="1358" y="980"/>
                    </a:lnTo>
                    <a:lnTo>
                      <a:pt x="1380" y="956"/>
                    </a:lnTo>
                    <a:lnTo>
                      <a:pt x="1398" y="932"/>
                    </a:lnTo>
                    <a:lnTo>
                      <a:pt x="1398" y="932"/>
                    </a:lnTo>
                    <a:lnTo>
                      <a:pt x="1404" y="928"/>
                    </a:lnTo>
                    <a:lnTo>
                      <a:pt x="1410" y="924"/>
                    </a:lnTo>
                    <a:lnTo>
                      <a:pt x="1416" y="924"/>
                    </a:lnTo>
                    <a:lnTo>
                      <a:pt x="1424" y="922"/>
                    </a:lnTo>
                    <a:lnTo>
                      <a:pt x="1438" y="924"/>
                    </a:lnTo>
                    <a:lnTo>
                      <a:pt x="1454" y="926"/>
                    </a:lnTo>
                    <a:lnTo>
                      <a:pt x="1454" y="926"/>
                    </a:lnTo>
                    <a:lnTo>
                      <a:pt x="1464" y="918"/>
                    </a:lnTo>
                    <a:lnTo>
                      <a:pt x="1472" y="914"/>
                    </a:lnTo>
                    <a:lnTo>
                      <a:pt x="1492" y="906"/>
                    </a:lnTo>
                    <a:lnTo>
                      <a:pt x="1492" y="906"/>
                    </a:lnTo>
                    <a:lnTo>
                      <a:pt x="1518" y="882"/>
                    </a:lnTo>
                    <a:lnTo>
                      <a:pt x="1518" y="882"/>
                    </a:lnTo>
                    <a:lnTo>
                      <a:pt x="1522" y="880"/>
                    </a:lnTo>
                    <a:lnTo>
                      <a:pt x="1524" y="876"/>
                    </a:lnTo>
                    <a:lnTo>
                      <a:pt x="1530" y="866"/>
                    </a:lnTo>
                    <a:lnTo>
                      <a:pt x="1534" y="848"/>
                    </a:lnTo>
                    <a:lnTo>
                      <a:pt x="1534" y="848"/>
                    </a:lnTo>
                    <a:lnTo>
                      <a:pt x="1540" y="832"/>
                    </a:lnTo>
                    <a:lnTo>
                      <a:pt x="1546" y="822"/>
                    </a:lnTo>
                    <a:lnTo>
                      <a:pt x="1554" y="816"/>
                    </a:lnTo>
                    <a:lnTo>
                      <a:pt x="1562" y="812"/>
                    </a:lnTo>
                    <a:lnTo>
                      <a:pt x="1580" y="806"/>
                    </a:lnTo>
                    <a:lnTo>
                      <a:pt x="1594" y="804"/>
                    </a:lnTo>
                    <a:lnTo>
                      <a:pt x="1610" y="798"/>
                    </a:lnTo>
                    <a:lnTo>
                      <a:pt x="1610" y="798"/>
                    </a:lnTo>
                    <a:lnTo>
                      <a:pt x="1620" y="786"/>
                    </a:lnTo>
                    <a:lnTo>
                      <a:pt x="1632" y="776"/>
                    </a:lnTo>
                    <a:lnTo>
                      <a:pt x="1646" y="768"/>
                    </a:lnTo>
                    <a:lnTo>
                      <a:pt x="1660" y="760"/>
                    </a:lnTo>
                    <a:lnTo>
                      <a:pt x="1660" y="760"/>
                    </a:lnTo>
                    <a:lnTo>
                      <a:pt x="1670" y="754"/>
                    </a:lnTo>
                    <a:lnTo>
                      <a:pt x="1680" y="752"/>
                    </a:lnTo>
                    <a:lnTo>
                      <a:pt x="1696" y="750"/>
                    </a:lnTo>
                    <a:lnTo>
                      <a:pt x="1712" y="750"/>
                    </a:lnTo>
                    <a:lnTo>
                      <a:pt x="1746" y="752"/>
                    </a:lnTo>
                    <a:lnTo>
                      <a:pt x="1776" y="756"/>
                    </a:lnTo>
                    <a:lnTo>
                      <a:pt x="1776" y="756"/>
                    </a:lnTo>
                    <a:lnTo>
                      <a:pt x="1792" y="748"/>
                    </a:lnTo>
                    <a:lnTo>
                      <a:pt x="1792" y="748"/>
                    </a:lnTo>
                    <a:lnTo>
                      <a:pt x="1798" y="740"/>
                    </a:lnTo>
                    <a:lnTo>
                      <a:pt x="1802" y="730"/>
                    </a:lnTo>
                    <a:lnTo>
                      <a:pt x="1804" y="720"/>
                    </a:lnTo>
                    <a:lnTo>
                      <a:pt x="1804" y="712"/>
                    </a:lnTo>
                    <a:lnTo>
                      <a:pt x="1802" y="702"/>
                    </a:lnTo>
                    <a:lnTo>
                      <a:pt x="1798" y="694"/>
                    </a:lnTo>
                    <a:lnTo>
                      <a:pt x="1790" y="680"/>
                    </a:lnTo>
                    <a:lnTo>
                      <a:pt x="1790" y="680"/>
                    </a:lnTo>
                    <a:lnTo>
                      <a:pt x="1764" y="656"/>
                    </a:lnTo>
                    <a:lnTo>
                      <a:pt x="1764" y="656"/>
                    </a:lnTo>
                    <a:lnTo>
                      <a:pt x="1718" y="628"/>
                    </a:lnTo>
                    <a:lnTo>
                      <a:pt x="1718" y="628"/>
                    </a:lnTo>
                    <a:lnTo>
                      <a:pt x="1716" y="622"/>
                    </a:lnTo>
                    <a:lnTo>
                      <a:pt x="1712" y="614"/>
                    </a:lnTo>
                    <a:lnTo>
                      <a:pt x="1702" y="604"/>
                    </a:lnTo>
                    <a:lnTo>
                      <a:pt x="1688" y="590"/>
                    </a:lnTo>
                    <a:lnTo>
                      <a:pt x="1688" y="590"/>
                    </a:lnTo>
                    <a:lnTo>
                      <a:pt x="1656" y="590"/>
                    </a:lnTo>
                    <a:lnTo>
                      <a:pt x="1656" y="590"/>
                    </a:lnTo>
                    <a:lnTo>
                      <a:pt x="1640" y="608"/>
                    </a:lnTo>
                    <a:lnTo>
                      <a:pt x="1640" y="608"/>
                    </a:lnTo>
                    <a:lnTo>
                      <a:pt x="1610" y="608"/>
                    </a:lnTo>
                    <a:lnTo>
                      <a:pt x="1610" y="608"/>
                    </a:lnTo>
                    <a:lnTo>
                      <a:pt x="1604" y="644"/>
                    </a:lnTo>
                    <a:lnTo>
                      <a:pt x="1604" y="644"/>
                    </a:lnTo>
                    <a:lnTo>
                      <a:pt x="1596" y="646"/>
                    </a:lnTo>
                    <a:lnTo>
                      <a:pt x="1586" y="646"/>
                    </a:lnTo>
                    <a:lnTo>
                      <a:pt x="1578" y="644"/>
                    </a:lnTo>
                    <a:lnTo>
                      <a:pt x="1570" y="642"/>
                    </a:lnTo>
                    <a:lnTo>
                      <a:pt x="1554" y="634"/>
                    </a:lnTo>
                    <a:lnTo>
                      <a:pt x="1544" y="630"/>
                    </a:lnTo>
                    <a:lnTo>
                      <a:pt x="1544" y="630"/>
                    </a:lnTo>
                    <a:lnTo>
                      <a:pt x="1516" y="630"/>
                    </a:lnTo>
                    <a:lnTo>
                      <a:pt x="1516" y="630"/>
                    </a:lnTo>
                    <a:lnTo>
                      <a:pt x="1504" y="634"/>
                    </a:lnTo>
                    <a:lnTo>
                      <a:pt x="1494" y="640"/>
                    </a:lnTo>
                    <a:lnTo>
                      <a:pt x="1476" y="654"/>
                    </a:lnTo>
                    <a:lnTo>
                      <a:pt x="1476" y="654"/>
                    </a:lnTo>
                    <a:lnTo>
                      <a:pt x="1466" y="654"/>
                    </a:lnTo>
                    <a:lnTo>
                      <a:pt x="1456" y="650"/>
                    </a:lnTo>
                    <a:lnTo>
                      <a:pt x="1450" y="646"/>
                    </a:lnTo>
                    <a:lnTo>
                      <a:pt x="1446" y="640"/>
                    </a:lnTo>
                    <a:lnTo>
                      <a:pt x="1442" y="634"/>
                    </a:lnTo>
                    <a:lnTo>
                      <a:pt x="1440" y="628"/>
                    </a:lnTo>
                    <a:lnTo>
                      <a:pt x="1440" y="616"/>
                    </a:lnTo>
                    <a:lnTo>
                      <a:pt x="1440" y="616"/>
                    </a:lnTo>
                    <a:lnTo>
                      <a:pt x="1470" y="588"/>
                    </a:lnTo>
                    <a:lnTo>
                      <a:pt x="1470" y="588"/>
                    </a:lnTo>
                    <a:lnTo>
                      <a:pt x="1468" y="556"/>
                    </a:lnTo>
                    <a:lnTo>
                      <a:pt x="1470" y="544"/>
                    </a:lnTo>
                    <a:lnTo>
                      <a:pt x="1470" y="532"/>
                    </a:lnTo>
                    <a:lnTo>
                      <a:pt x="1470" y="532"/>
                    </a:lnTo>
                    <a:lnTo>
                      <a:pt x="1480" y="512"/>
                    </a:lnTo>
                    <a:lnTo>
                      <a:pt x="1488" y="494"/>
                    </a:lnTo>
                    <a:lnTo>
                      <a:pt x="1488" y="494"/>
                    </a:lnTo>
                    <a:lnTo>
                      <a:pt x="1488" y="472"/>
                    </a:lnTo>
                    <a:lnTo>
                      <a:pt x="1490" y="456"/>
                    </a:lnTo>
                    <a:lnTo>
                      <a:pt x="1494" y="440"/>
                    </a:lnTo>
                    <a:lnTo>
                      <a:pt x="1502" y="426"/>
                    </a:lnTo>
                    <a:lnTo>
                      <a:pt x="1502" y="426"/>
                    </a:lnTo>
                    <a:lnTo>
                      <a:pt x="1522" y="426"/>
                    </a:lnTo>
                    <a:lnTo>
                      <a:pt x="1522" y="426"/>
                    </a:lnTo>
                    <a:lnTo>
                      <a:pt x="1546" y="430"/>
                    </a:lnTo>
                    <a:lnTo>
                      <a:pt x="1574" y="432"/>
                    </a:lnTo>
                    <a:lnTo>
                      <a:pt x="1588" y="430"/>
                    </a:lnTo>
                    <a:lnTo>
                      <a:pt x="1602" y="428"/>
                    </a:lnTo>
                    <a:lnTo>
                      <a:pt x="1616" y="424"/>
                    </a:lnTo>
                    <a:lnTo>
                      <a:pt x="1628" y="416"/>
                    </a:lnTo>
                    <a:lnTo>
                      <a:pt x="1628" y="416"/>
                    </a:lnTo>
                    <a:lnTo>
                      <a:pt x="1642" y="404"/>
                    </a:lnTo>
                    <a:lnTo>
                      <a:pt x="1658" y="390"/>
                    </a:lnTo>
                    <a:lnTo>
                      <a:pt x="1672" y="376"/>
                    </a:lnTo>
                    <a:lnTo>
                      <a:pt x="1684" y="362"/>
                    </a:lnTo>
                    <a:lnTo>
                      <a:pt x="1684" y="362"/>
                    </a:lnTo>
                    <a:lnTo>
                      <a:pt x="1684" y="332"/>
                    </a:lnTo>
                    <a:lnTo>
                      <a:pt x="1686" y="296"/>
                    </a:lnTo>
                    <a:lnTo>
                      <a:pt x="1688" y="278"/>
                    </a:lnTo>
                    <a:lnTo>
                      <a:pt x="1692" y="262"/>
                    </a:lnTo>
                    <a:lnTo>
                      <a:pt x="1698" y="250"/>
                    </a:lnTo>
                    <a:lnTo>
                      <a:pt x="1702" y="246"/>
                    </a:lnTo>
                    <a:lnTo>
                      <a:pt x="1708" y="242"/>
                    </a:lnTo>
                    <a:lnTo>
                      <a:pt x="1708" y="242"/>
                    </a:lnTo>
                    <a:lnTo>
                      <a:pt x="1714" y="232"/>
                    </a:lnTo>
                    <a:lnTo>
                      <a:pt x="1720" y="220"/>
                    </a:lnTo>
                    <a:lnTo>
                      <a:pt x="1724" y="198"/>
                    </a:lnTo>
                    <a:lnTo>
                      <a:pt x="1730" y="176"/>
                    </a:lnTo>
                    <a:lnTo>
                      <a:pt x="1736" y="166"/>
                    </a:lnTo>
                    <a:lnTo>
                      <a:pt x="1742" y="158"/>
                    </a:lnTo>
                    <a:lnTo>
                      <a:pt x="1742" y="158"/>
                    </a:lnTo>
                    <a:lnTo>
                      <a:pt x="1742" y="116"/>
                    </a:lnTo>
                    <a:lnTo>
                      <a:pt x="1742" y="116"/>
                    </a:lnTo>
                    <a:lnTo>
                      <a:pt x="1738" y="108"/>
                    </a:lnTo>
                    <a:lnTo>
                      <a:pt x="1738" y="108"/>
                    </a:lnTo>
                    <a:lnTo>
                      <a:pt x="1716" y="82"/>
                    </a:lnTo>
                    <a:lnTo>
                      <a:pt x="1716" y="82"/>
                    </a:lnTo>
                    <a:lnTo>
                      <a:pt x="1696" y="72"/>
                    </a:lnTo>
                    <a:lnTo>
                      <a:pt x="1696" y="72"/>
                    </a:lnTo>
                    <a:lnTo>
                      <a:pt x="1696" y="62"/>
                    </a:lnTo>
                    <a:lnTo>
                      <a:pt x="1698" y="54"/>
                    </a:lnTo>
                    <a:lnTo>
                      <a:pt x="1702" y="46"/>
                    </a:lnTo>
                    <a:lnTo>
                      <a:pt x="1706" y="40"/>
                    </a:lnTo>
                    <a:lnTo>
                      <a:pt x="1712" y="34"/>
                    </a:lnTo>
                    <a:lnTo>
                      <a:pt x="1720" y="28"/>
                    </a:lnTo>
                    <a:lnTo>
                      <a:pt x="1736" y="20"/>
                    </a:lnTo>
                    <a:lnTo>
                      <a:pt x="1736" y="20"/>
                    </a:lnTo>
                    <a:lnTo>
                      <a:pt x="1744" y="20"/>
                    </a:lnTo>
                    <a:lnTo>
                      <a:pt x="1750" y="16"/>
                    </a:lnTo>
                    <a:lnTo>
                      <a:pt x="1764" y="10"/>
                    </a:lnTo>
                    <a:lnTo>
                      <a:pt x="1778" y="4"/>
                    </a:lnTo>
                    <a:lnTo>
                      <a:pt x="1784" y="2"/>
                    </a:lnTo>
                    <a:lnTo>
                      <a:pt x="1794" y="0"/>
                    </a:lnTo>
                    <a:lnTo>
                      <a:pt x="1794" y="0"/>
                    </a:lnTo>
                    <a:lnTo>
                      <a:pt x="1794" y="6"/>
                    </a:lnTo>
                    <a:lnTo>
                      <a:pt x="1796" y="8"/>
                    </a:lnTo>
                    <a:lnTo>
                      <a:pt x="1804" y="16"/>
                    </a:lnTo>
                    <a:lnTo>
                      <a:pt x="1804" y="16"/>
                    </a:lnTo>
                    <a:lnTo>
                      <a:pt x="1800" y="42"/>
                    </a:lnTo>
                    <a:lnTo>
                      <a:pt x="1800" y="42"/>
                    </a:lnTo>
                    <a:lnTo>
                      <a:pt x="1792" y="52"/>
                    </a:lnTo>
                    <a:lnTo>
                      <a:pt x="1786" y="58"/>
                    </a:lnTo>
                    <a:lnTo>
                      <a:pt x="1782" y="66"/>
                    </a:lnTo>
                    <a:lnTo>
                      <a:pt x="1780" y="78"/>
                    </a:lnTo>
                    <a:lnTo>
                      <a:pt x="1780" y="78"/>
                    </a:lnTo>
                    <a:lnTo>
                      <a:pt x="1804" y="96"/>
                    </a:lnTo>
                    <a:lnTo>
                      <a:pt x="1804" y="96"/>
                    </a:lnTo>
                    <a:lnTo>
                      <a:pt x="1810" y="104"/>
                    </a:lnTo>
                    <a:lnTo>
                      <a:pt x="1816" y="110"/>
                    </a:lnTo>
                    <a:lnTo>
                      <a:pt x="1826" y="114"/>
                    </a:lnTo>
                    <a:lnTo>
                      <a:pt x="1842" y="116"/>
                    </a:lnTo>
                    <a:lnTo>
                      <a:pt x="1842" y="116"/>
                    </a:lnTo>
                    <a:lnTo>
                      <a:pt x="1848" y="80"/>
                    </a:lnTo>
                    <a:lnTo>
                      <a:pt x="1848" y="80"/>
                    </a:lnTo>
                    <a:lnTo>
                      <a:pt x="1856" y="80"/>
                    </a:lnTo>
                    <a:lnTo>
                      <a:pt x="1866" y="80"/>
                    </a:lnTo>
                    <a:lnTo>
                      <a:pt x="1878" y="84"/>
                    </a:lnTo>
                    <a:lnTo>
                      <a:pt x="1892" y="92"/>
                    </a:lnTo>
                    <a:lnTo>
                      <a:pt x="1892" y="92"/>
                    </a:lnTo>
                    <a:lnTo>
                      <a:pt x="1900" y="104"/>
                    </a:lnTo>
                    <a:lnTo>
                      <a:pt x="1900" y="104"/>
                    </a:lnTo>
                    <a:lnTo>
                      <a:pt x="1904" y="122"/>
                    </a:lnTo>
                    <a:lnTo>
                      <a:pt x="1908" y="140"/>
                    </a:lnTo>
                    <a:lnTo>
                      <a:pt x="1914" y="160"/>
                    </a:lnTo>
                    <a:lnTo>
                      <a:pt x="1920" y="168"/>
                    </a:lnTo>
                    <a:lnTo>
                      <a:pt x="1926" y="178"/>
                    </a:lnTo>
                    <a:lnTo>
                      <a:pt x="1926" y="178"/>
                    </a:lnTo>
                    <a:lnTo>
                      <a:pt x="1938" y="184"/>
                    </a:lnTo>
                    <a:lnTo>
                      <a:pt x="1938" y="184"/>
                    </a:lnTo>
                    <a:lnTo>
                      <a:pt x="1968" y="182"/>
                    </a:lnTo>
                    <a:lnTo>
                      <a:pt x="1968" y="182"/>
                    </a:lnTo>
                    <a:lnTo>
                      <a:pt x="1978" y="178"/>
                    </a:lnTo>
                    <a:lnTo>
                      <a:pt x="1988" y="174"/>
                    </a:lnTo>
                    <a:lnTo>
                      <a:pt x="2010" y="172"/>
                    </a:lnTo>
                    <a:lnTo>
                      <a:pt x="2022" y="168"/>
                    </a:lnTo>
                    <a:lnTo>
                      <a:pt x="2032" y="166"/>
                    </a:lnTo>
                    <a:lnTo>
                      <a:pt x="2042" y="160"/>
                    </a:lnTo>
                    <a:lnTo>
                      <a:pt x="2052" y="152"/>
                    </a:lnTo>
                    <a:lnTo>
                      <a:pt x="2052" y="152"/>
                    </a:lnTo>
                    <a:lnTo>
                      <a:pt x="2060" y="138"/>
                    </a:lnTo>
                    <a:lnTo>
                      <a:pt x="2068" y="128"/>
                    </a:lnTo>
                    <a:lnTo>
                      <a:pt x="2076" y="122"/>
                    </a:lnTo>
                    <a:lnTo>
                      <a:pt x="2084" y="118"/>
                    </a:lnTo>
                    <a:lnTo>
                      <a:pt x="2094" y="120"/>
                    </a:lnTo>
                    <a:lnTo>
                      <a:pt x="2104" y="124"/>
                    </a:lnTo>
                    <a:lnTo>
                      <a:pt x="2114" y="132"/>
                    </a:lnTo>
                    <a:lnTo>
                      <a:pt x="2126" y="146"/>
                    </a:lnTo>
                    <a:lnTo>
                      <a:pt x="2126" y="146"/>
                    </a:lnTo>
                    <a:lnTo>
                      <a:pt x="2146" y="200"/>
                    </a:lnTo>
                    <a:lnTo>
                      <a:pt x="2146" y="200"/>
                    </a:lnTo>
                    <a:lnTo>
                      <a:pt x="2142" y="220"/>
                    </a:lnTo>
                    <a:lnTo>
                      <a:pt x="2136" y="246"/>
                    </a:lnTo>
                    <a:lnTo>
                      <a:pt x="2128" y="274"/>
                    </a:lnTo>
                    <a:lnTo>
                      <a:pt x="2118" y="296"/>
                    </a:lnTo>
                    <a:lnTo>
                      <a:pt x="2118" y="296"/>
                    </a:lnTo>
                    <a:lnTo>
                      <a:pt x="2118" y="320"/>
                    </a:lnTo>
                    <a:lnTo>
                      <a:pt x="2118" y="320"/>
                    </a:lnTo>
                    <a:lnTo>
                      <a:pt x="2142" y="366"/>
                    </a:lnTo>
                    <a:lnTo>
                      <a:pt x="2142" y="366"/>
                    </a:lnTo>
                    <a:lnTo>
                      <a:pt x="2140" y="374"/>
                    </a:lnTo>
                    <a:lnTo>
                      <a:pt x="2138" y="384"/>
                    </a:lnTo>
                    <a:lnTo>
                      <a:pt x="2130" y="406"/>
                    </a:lnTo>
                    <a:lnTo>
                      <a:pt x="2128" y="418"/>
                    </a:lnTo>
                    <a:lnTo>
                      <a:pt x="2130" y="428"/>
                    </a:lnTo>
                    <a:lnTo>
                      <a:pt x="2136" y="440"/>
                    </a:lnTo>
                    <a:lnTo>
                      <a:pt x="2140" y="444"/>
                    </a:lnTo>
                    <a:lnTo>
                      <a:pt x="2148" y="450"/>
                    </a:lnTo>
                    <a:lnTo>
                      <a:pt x="2148" y="450"/>
                    </a:lnTo>
                    <a:lnTo>
                      <a:pt x="2150" y="462"/>
                    </a:lnTo>
                    <a:lnTo>
                      <a:pt x="2150" y="476"/>
                    </a:lnTo>
                    <a:lnTo>
                      <a:pt x="2148" y="510"/>
                    </a:lnTo>
                    <a:lnTo>
                      <a:pt x="2148" y="510"/>
                    </a:lnTo>
                    <a:lnTo>
                      <a:pt x="2126" y="514"/>
                    </a:lnTo>
                    <a:lnTo>
                      <a:pt x="2126" y="514"/>
                    </a:lnTo>
                    <a:lnTo>
                      <a:pt x="2122" y="508"/>
                    </a:lnTo>
                    <a:lnTo>
                      <a:pt x="2118" y="502"/>
                    </a:lnTo>
                    <a:lnTo>
                      <a:pt x="2116" y="492"/>
                    </a:lnTo>
                    <a:lnTo>
                      <a:pt x="2118" y="476"/>
                    </a:lnTo>
                    <a:lnTo>
                      <a:pt x="2118" y="476"/>
                    </a:lnTo>
                    <a:lnTo>
                      <a:pt x="2114" y="466"/>
                    </a:lnTo>
                    <a:lnTo>
                      <a:pt x="2108" y="458"/>
                    </a:lnTo>
                    <a:lnTo>
                      <a:pt x="2108" y="458"/>
                    </a:lnTo>
                    <a:lnTo>
                      <a:pt x="2094" y="460"/>
                    </a:lnTo>
                    <a:lnTo>
                      <a:pt x="2086" y="462"/>
                    </a:lnTo>
                    <a:lnTo>
                      <a:pt x="2084" y="466"/>
                    </a:lnTo>
                    <a:lnTo>
                      <a:pt x="2082" y="470"/>
                    </a:lnTo>
                    <a:lnTo>
                      <a:pt x="2084" y="484"/>
                    </a:lnTo>
                    <a:lnTo>
                      <a:pt x="2082" y="492"/>
                    </a:lnTo>
                    <a:lnTo>
                      <a:pt x="2078" y="500"/>
                    </a:lnTo>
                    <a:lnTo>
                      <a:pt x="2078" y="500"/>
                    </a:lnTo>
                    <a:lnTo>
                      <a:pt x="2064" y="514"/>
                    </a:lnTo>
                    <a:lnTo>
                      <a:pt x="2054" y="528"/>
                    </a:lnTo>
                    <a:lnTo>
                      <a:pt x="2046" y="544"/>
                    </a:lnTo>
                    <a:lnTo>
                      <a:pt x="2042" y="564"/>
                    </a:lnTo>
                    <a:lnTo>
                      <a:pt x="2042" y="564"/>
                    </a:lnTo>
                    <a:lnTo>
                      <a:pt x="2034" y="576"/>
                    </a:lnTo>
                    <a:lnTo>
                      <a:pt x="2024" y="586"/>
                    </a:lnTo>
                    <a:lnTo>
                      <a:pt x="2012" y="598"/>
                    </a:lnTo>
                    <a:lnTo>
                      <a:pt x="2002" y="606"/>
                    </a:lnTo>
                    <a:lnTo>
                      <a:pt x="2002" y="606"/>
                    </a:lnTo>
                    <a:lnTo>
                      <a:pt x="2000" y="642"/>
                    </a:lnTo>
                    <a:lnTo>
                      <a:pt x="2000" y="642"/>
                    </a:lnTo>
                    <a:lnTo>
                      <a:pt x="2008" y="654"/>
                    </a:lnTo>
                    <a:lnTo>
                      <a:pt x="2020" y="674"/>
                    </a:lnTo>
                    <a:lnTo>
                      <a:pt x="2020" y="674"/>
                    </a:lnTo>
                    <a:lnTo>
                      <a:pt x="2054" y="694"/>
                    </a:lnTo>
                    <a:lnTo>
                      <a:pt x="2054" y="694"/>
                    </a:lnTo>
                    <a:lnTo>
                      <a:pt x="2078" y="692"/>
                    </a:lnTo>
                    <a:lnTo>
                      <a:pt x="2078" y="692"/>
                    </a:lnTo>
                    <a:lnTo>
                      <a:pt x="2094" y="668"/>
                    </a:lnTo>
                    <a:lnTo>
                      <a:pt x="2094" y="668"/>
                    </a:lnTo>
                    <a:lnTo>
                      <a:pt x="2100" y="680"/>
                    </a:lnTo>
                    <a:lnTo>
                      <a:pt x="2104" y="690"/>
                    </a:lnTo>
                    <a:lnTo>
                      <a:pt x="2106" y="702"/>
                    </a:lnTo>
                    <a:lnTo>
                      <a:pt x="2106" y="702"/>
                    </a:lnTo>
                    <a:lnTo>
                      <a:pt x="2086" y="708"/>
                    </a:lnTo>
                    <a:lnTo>
                      <a:pt x="2068" y="716"/>
                    </a:lnTo>
                    <a:lnTo>
                      <a:pt x="2068" y="716"/>
                    </a:lnTo>
                    <a:lnTo>
                      <a:pt x="2068" y="724"/>
                    </a:lnTo>
                    <a:lnTo>
                      <a:pt x="2070" y="732"/>
                    </a:lnTo>
                    <a:lnTo>
                      <a:pt x="2070" y="738"/>
                    </a:lnTo>
                    <a:lnTo>
                      <a:pt x="2074" y="742"/>
                    </a:lnTo>
                    <a:lnTo>
                      <a:pt x="2078" y="748"/>
                    </a:lnTo>
                    <a:lnTo>
                      <a:pt x="2084" y="750"/>
                    </a:lnTo>
                    <a:lnTo>
                      <a:pt x="2084" y="750"/>
                    </a:lnTo>
                    <a:lnTo>
                      <a:pt x="2064" y="778"/>
                    </a:lnTo>
                    <a:lnTo>
                      <a:pt x="2052" y="790"/>
                    </a:lnTo>
                    <a:lnTo>
                      <a:pt x="2040" y="800"/>
                    </a:lnTo>
                    <a:lnTo>
                      <a:pt x="2040" y="800"/>
                    </a:lnTo>
                    <a:lnTo>
                      <a:pt x="2026" y="796"/>
                    </a:lnTo>
                    <a:lnTo>
                      <a:pt x="2026" y="796"/>
                    </a:lnTo>
                    <a:lnTo>
                      <a:pt x="1986" y="770"/>
                    </a:lnTo>
                    <a:lnTo>
                      <a:pt x="1986" y="770"/>
                    </a:lnTo>
                    <a:lnTo>
                      <a:pt x="1968" y="770"/>
                    </a:lnTo>
                    <a:lnTo>
                      <a:pt x="1968" y="770"/>
                    </a:lnTo>
                    <a:lnTo>
                      <a:pt x="1960" y="780"/>
                    </a:lnTo>
                    <a:lnTo>
                      <a:pt x="1958" y="786"/>
                    </a:lnTo>
                    <a:lnTo>
                      <a:pt x="1956" y="792"/>
                    </a:lnTo>
                    <a:lnTo>
                      <a:pt x="1956" y="792"/>
                    </a:lnTo>
                    <a:lnTo>
                      <a:pt x="1958" y="818"/>
                    </a:lnTo>
                    <a:lnTo>
                      <a:pt x="1958" y="818"/>
                    </a:lnTo>
                    <a:lnTo>
                      <a:pt x="1962" y="824"/>
                    </a:lnTo>
                    <a:lnTo>
                      <a:pt x="1968" y="828"/>
                    </a:lnTo>
                    <a:lnTo>
                      <a:pt x="1982" y="838"/>
                    </a:lnTo>
                    <a:lnTo>
                      <a:pt x="2000" y="852"/>
                    </a:lnTo>
                    <a:lnTo>
                      <a:pt x="2008" y="860"/>
                    </a:lnTo>
                    <a:lnTo>
                      <a:pt x="2016" y="870"/>
                    </a:lnTo>
                    <a:lnTo>
                      <a:pt x="2016" y="870"/>
                    </a:lnTo>
                    <a:lnTo>
                      <a:pt x="2016" y="908"/>
                    </a:lnTo>
                    <a:lnTo>
                      <a:pt x="2016" y="908"/>
                    </a:lnTo>
                    <a:lnTo>
                      <a:pt x="2024" y="920"/>
                    </a:lnTo>
                    <a:lnTo>
                      <a:pt x="2032" y="938"/>
                    </a:lnTo>
                    <a:lnTo>
                      <a:pt x="2046" y="976"/>
                    </a:lnTo>
                    <a:lnTo>
                      <a:pt x="2046" y="976"/>
                    </a:lnTo>
                    <a:lnTo>
                      <a:pt x="2054" y="986"/>
                    </a:lnTo>
                    <a:lnTo>
                      <a:pt x="2054" y="986"/>
                    </a:lnTo>
                    <a:lnTo>
                      <a:pt x="2070" y="986"/>
                    </a:lnTo>
                    <a:lnTo>
                      <a:pt x="2070" y="986"/>
                    </a:lnTo>
                    <a:lnTo>
                      <a:pt x="2084" y="958"/>
                    </a:lnTo>
                    <a:lnTo>
                      <a:pt x="2084" y="958"/>
                    </a:lnTo>
                    <a:lnTo>
                      <a:pt x="2110" y="940"/>
                    </a:lnTo>
                    <a:lnTo>
                      <a:pt x="2110" y="940"/>
                    </a:lnTo>
                    <a:lnTo>
                      <a:pt x="2124" y="962"/>
                    </a:lnTo>
                    <a:lnTo>
                      <a:pt x="2134" y="976"/>
                    </a:lnTo>
                    <a:lnTo>
                      <a:pt x="2142" y="994"/>
                    </a:lnTo>
                    <a:lnTo>
                      <a:pt x="2142" y="994"/>
                    </a:lnTo>
                    <a:lnTo>
                      <a:pt x="2144" y="1010"/>
                    </a:lnTo>
                    <a:lnTo>
                      <a:pt x="2150" y="1026"/>
                    </a:lnTo>
                    <a:lnTo>
                      <a:pt x="2154" y="1034"/>
                    </a:lnTo>
                    <a:lnTo>
                      <a:pt x="2160" y="1040"/>
                    </a:lnTo>
                    <a:lnTo>
                      <a:pt x="2168" y="1048"/>
                    </a:lnTo>
                    <a:lnTo>
                      <a:pt x="2178" y="1054"/>
                    </a:lnTo>
                    <a:lnTo>
                      <a:pt x="2178" y="1054"/>
                    </a:lnTo>
                    <a:lnTo>
                      <a:pt x="2182" y="1062"/>
                    </a:lnTo>
                    <a:lnTo>
                      <a:pt x="2182" y="1062"/>
                    </a:lnTo>
                    <a:lnTo>
                      <a:pt x="2180" y="1074"/>
                    </a:lnTo>
                    <a:lnTo>
                      <a:pt x="2180" y="1088"/>
                    </a:lnTo>
                    <a:lnTo>
                      <a:pt x="2180" y="1120"/>
                    </a:lnTo>
                    <a:lnTo>
                      <a:pt x="2180" y="1120"/>
                    </a:lnTo>
                    <a:lnTo>
                      <a:pt x="2168" y="1132"/>
                    </a:lnTo>
                    <a:lnTo>
                      <a:pt x="2168" y="1132"/>
                    </a:lnTo>
                    <a:lnTo>
                      <a:pt x="2156" y="1130"/>
                    </a:lnTo>
                    <a:lnTo>
                      <a:pt x="2150" y="1126"/>
                    </a:lnTo>
                    <a:lnTo>
                      <a:pt x="2138" y="1120"/>
                    </a:lnTo>
                    <a:lnTo>
                      <a:pt x="2138" y="1120"/>
                    </a:lnTo>
                    <a:lnTo>
                      <a:pt x="2108" y="1122"/>
                    </a:lnTo>
                    <a:lnTo>
                      <a:pt x="2096" y="1124"/>
                    </a:lnTo>
                    <a:lnTo>
                      <a:pt x="2088" y="1128"/>
                    </a:lnTo>
                    <a:lnTo>
                      <a:pt x="2080" y="1134"/>
                    </a:lnTo>
                    <a:lnTo>
                      <a:pt x="2074" y="1140"/>
                    </a:lnTo>
                    <a:lnTo>
                      <a:pt x="2062" y="1162"/>
                    </a:lnTo>
                    <a:lnTo>
                      <a:pt x="2062" y="1162"/>
                    </a:lnTo>
                    <a:lnTo>
                      <a:pt x="2058" y="1166"/>
                    </a:lnTo>
                    <a:lnTo>
                      <a:pt x="2054" y="1170"/>
                    </a:lnTo>
                    <a:lnTo>
                      <a:pt x="2054" y="1170"/>
                    </a:lnTo>
                    <a:lnTo>
                      <a:pt x="2052" y="1176"/>
                    </a:lnTo>
                    <a:lnTo>
                      <a:pt x="2046" y="1182"/>
                    </a:lnTo>
                    <a:lnTo>
                      <a:pt x="2028" y="1196"/>
                    </a:lnTo>
                    <a:lnTo>
                      <a:pt x="1994" y="1218"/>
                    </a:lnTo>
                    <a:lnTo>
                      <a:pt x="1994" y="1218"/>
                    </a:lnTo>
                    <a:lnTo>
                      <a:pt x="1988" y="1228"/>
                    </a:lnTo>
                    <a:lnTo>
                      <a:pt x="1974" y="1238"/>
                    </a:lnTo>
                    <a:lnTo>
                      <a:pt x="1948" y="1256"/>
                    </a:lnTo>
                    <a:lnTo>
                      <a:pt x="1948" y="1256"/>
                    </a:lnTo>
                    <a:lnTo>
                      <a:pt x="1938" y="1268"/>
                    </a:lnTo>
                    <a:lnTo>
                      <a:pt x="1938" y="1268"/>
                    </a:lnTo>
                    <a:lnTo>
                      <a:pt x="1920" y="1272"/>
                    </a:lnTo>
                    <a:lnTo>
                      <a:pt x="1920" y="1272"/>
                    </a:lnTo>
                    <a:lnTo>
                      <a:pt x="1902" y="1254"/>
                    </a:lnTo>
                    <a:lnTo>
                      <a:pt x="1902" y="1254"/>
                    </a:lnTo>
                    <a:lnTo>
                      <a:pt x="1894" y="1236"/>
                    </a:lnTo>
                    <a:lnTo>
                      <a:pt x="1890" y="1230"/>
                    </a:lnTo>
                    <a:lnTo>
                      <a:pt x="1884" y="1226"/>
                    </a:lnTo>
                    <a:lnTo>
                      <a:pt x="1880" y="1222"/>
                    </a:lnTo>
                    <a:lnTo>
                      <a:pt x="1874" y="1222"/>
                    </a:lnTo>
                    <a:lnTo>
                      <a:pt x="1860" y="1220"/>
                    </a:lnTo>
                    <a:lnTo>
                      <a:pt x="1860" y="1220"/>
                    </a:lnTo>
                    <a:lnTo>
                      <a:pt x="1856" y="1228"/>
                    </a:lnTo>
                    <a:lnTo>
                      <a:pt x="1854" y="1238"/>
                    </a:lnTo>
                    <a:lnTo>
                      <a:pt x="1852" y="1248"/>
                    </a:lnTo>
                    <a:lnTo>
                      <a:pt x="1850" y="1260"/>
                    </a:lnTo>
                    <a:lnTo>
                      <a:pt x="1852" y="1270"/>
                    </a:lnTo>
                    <a:lnTo>
                      <a:pt x="1854" y="1282"/>
                    </a:lnTo>
                    <a:lnTo>
                      <a:pt x="1860" y="1292"/>
                    </a:lnTo>
                    <a:lnTo>
                      <a:pt x="1868" y="1302"/>
                    </a:lnTo>
                    <a:lnTo>
                      <a:pt x="1868" y="1302"/>
                    </a:lnTo>
                    <a:lnTo>
                      <a:pt x="1872" y="1344"/>
                    </a:lnTo>
                    <a:lnTo>
                      <a:pt x="1872" y="1344"/>
                    </a:lnTo>
                    <a:lnTo>
                      <a:pt x="1846" y="1346"/>
                    </a:lnTo>
                    <a:lnTo>
                      <a:pt x="1824" y="1348"/>
                    </a:lnTo>
                    <a:lnTo>
                      <a:pt x="1812" y="1346"/>
                    </a:lnTo>
                    <a:lnTo>
                      <a:pt x="1802" y="1344"/>
                    </a:lnTo>
                    <a:lnTo>
                      <a:pt x="1794" y="1342"/>
                    </a:lnTo>
                    <a:lnTo>
                      <a:pt x="1786" y="1338"/>
                    </a:lnTo>
                    <a:lnTo>
                      <a:pt x="1786" y="1338"/>
                    </a:lnTo>
                    <a:lnTo>
                      <a:pt x="1782" y="1316"/>
                    </a:lnTo>
                    <a:lnTo>
                      <a:pt x="1776" y="1302"/>
                    </a:lnTo>
                    <a:lnTo>
                      <a:pt x="1768" y="1292"/>
                    </a:lnTo>
                    <a:lnTo>
                      <a:pt x="1758" y="1280"/>
                    </a:lnTo>
                    <a:lnTo>
                      <a:pt x="1758" y="1280"/>
                    </a:lnTo>
                    <a:lnTo>
                      <a:pt x="1732" y="1222"/>
                    </a:lnTo>
                    <a:lnTo>
                      <a:pt x="1732" y="1222"/>
                    </a:lnTo>
                    <a:lnTo>
                      <a:pt x="1720" y="1210"/>
                    </a:lnTo>
                    <a:lnTo>
                      <a:pt x="1712" y="1206"/>
                    </a:lnTo>
                    <a:lnTo>
                      <a:pt x="1706" y="1206"/>
                    </a:lnTo>
                    <a:lnTo>
                      <a:pt x="1696" y="1206"/>
                    </a:lnTo>
                    <a:lnTo>
                      <a:pt x="1696" y="1206"/>
                    </a:lnTo>
                    <a:lnTo>
                      <a:pt x="1684" y="1216"/>
                    </a:lnTo>
                    <a:lnTo>
                      <a:pt x="1670" y="1226"/>
                    </a:lnTo>
                    <a:lnTo>
                      <a:pt x="1658" y="1234"/>
                    </a:lnTo>
                    <a:lnTo>
                      <a:pt x="1646" y="1244"/>
                    </a:lnTo>
                    <a:lnTo>
                      <a:pt x="1646" y="1244"/>
                    </a:lnTo>
                    <a:lnTo>
                      <a:pt x="1642" y="1256"/>
                    </a:lnTo>
                    <a:lnTo>
                      <a:pt x="1640" y="1270"/>
                    </a:lnTo>
                    <a:lnTo>
                      <a:pt x="1640" y="1288"/>
                    </a:lnTo>
                    <a:lnTo>
                      <a:pt x="1644" y="1306"/>
                    </a:lnTo>
                    <a:lnTo>
                      <a:pt x="1644" y="1306"/>
                    </a:lnTo>
                    <a:lnTo>
                      <a:pt x="1580" y="1312"/>
                    </a:lnTo>
                    <a:lnTo>
                      <a:pt x="1580" y="1312"/>
                    </a:lnTo>
                    <a:lnTo>
                      <a:pt x="1524" y="1346"/>
                    </a:lnTo>
                    <a:lnTo>
                      <a:pt x="1524" y="1346"/>
                    </a:lnTo>
                    <a:lnTo>
                      <a:pt x="1516" y="1362"/>
                    </a:lnTo>
                    <a:lnTo>
                      <a:pt x="1510" y="1368"/>
                    </a:lnTo>
                    <a:lnTo>
                      <a:pt x="1508" y="1370"/>
                    </a:lnTo>
                    <a:lnTo>
                      <a:pt x="1504" y="1370"/>
                    </a:lnTo>
                    <a:lnTo>
                      <a:pt x="1504" y="1370"/>
                    </a:lnTo>
                    <a:lnTo>
                      <a:pt x="1492" y="1362"/>
                    </a:lnTo>
                    <a:lnTo>
                      <a:pt x="1486" y="1356"/>
                    </a:lnTo>
                    <a:lnTo>
                      <a:pt x="1484" y="1348"/>
                    </a:lnTo>
                    <a:lnTo>
                      <a:pt x="1482" y="1342"/>
                    </a:lnTo>
                    <a:lnTo>
                      <a:pt x="1482" y="1342"/>
                    </a:lnTo>
                    <a:lnTo>
                      <a:pt x="1494" y="1334"/>
                    </a:lnTo>
                    <a:lnTo>
                      <a:pt x="1494" y="1334"/>
                    </a:lnTo>
                    <a:lnTo>
                      <a:pt x="1492" y="1322"/>
                    </a:lnTo>
                    <a:lnTo>
                      <a:pt x="1490" y="1312"/>
                    </a:lnTo>
                    <a:lnTo>
                      <a:pt x="1486" y="1304"/>
                    </a:lnTo>
                    <a:lnTo>
                      <a:pt x="1480" y="1298"/>
                    </a:lnTo>
                    <a:lnTo>
                      <a:pt x="1474" y="1292"/>
                    </a:lnTo>
                    <a:lnTo>
                      <a:pt x="1466" y="1288"/>
                    </a:lnTo>
                    <a:lnTo>
                      <a:pt x="1458" y="1286"/>
                    </a:lnTo>
                    <a:lnTo>
                      <a:pt x="1450" y="1286"/>
                    </a:lnTo>
                    <a:lnTo>
                      <a:pt x="1450" y="1286"/>
                    </a:lnTo>
                    <a:lnTo>
                      <a:pt x="1440" y="1290"/>
                    </a:lnTo>
                    <a:lnTo>
                      <a:pt x="1434" y="1296"/>
                    </a:lnTo>
                    <a:lnTo>
                      <a:pt x="1428" y="1302"/>
                    </a:lnTo>
                    <a:lnTo>
                      <a:pt x="1424" y="1310"/>
                    </a:lnTo>
                    <a:lnTo>
                      <a:pt x="1424" y="1318"/>
                    </a:lnTo>
                    <a:lnTo>
                      <a:pt x="1424" y="1328"/>
                    </a:lnTo>
                    <a:lnTo>
                      <a:pt x="1428" y="1352"/>
                    </a:lnTo>
                    <a:lnTo>
                      <a:pt x="1428" y="1352"/>
                    </a:lnTo>
                    <a:lnTo>
                      <a:pt x="1408" y="1356"/>
                    </a:lnTo>
                    <a:lnTo>
                      <a:pt x="1408" y="1356"/>
                    </a:lnTo>
                    <a:lnTo>
                      <a:pt x="1404" y="1362"/>
                    </a:lnTo>
                    <a:lnTo>
                      <a:pt x="1402" y="1370"/>
                    </a:lnTo>
                    <a:lnTo>
                      <a:pt x="1402" y="1370"/>
                    </a:lnTo>
                    <a:lnTo>
                      <a:pt x="1392" y="1374"/>
                    </a:lnTo>
                    <a:lnTo>
                      <a:pt x="1392" y="1374"/>
                    </a:lnTo>
                    <a:lnTo>
                      <a:pt x="1392" y="1430"/>
                    </a:lnTo>
                    <a:lnTo>
                      <a:pt x="1392" y="1430"/>
                    </a:lnTo>
                    <a:lnTo>
                      <a:pt x="1412" y="1454"/>
                    </a:lnTo>
                    <a:lnTo>
                      <a:pt x="1412" y="1454"/>
                    </a:lnTo>
                    <a:lnTo>
                      <a:pt x="1412" y="1472"/>
                    </a:lnTo>
                    <a:lnTo>
                      <a:pt x="1412" y="1472"/>
                    </a:lnTo>
                    <a:lnTo>
                      <a:pt x="1402" y="1490"/>
                    </a:lnTo>
                    <a:lnTo>
                      <a:pt x="1402" y="1490"/>
                    </a:lnTo>
                    <a:lnTo>
                      <a:pt x="1380" y="1504"/>
                    </a:lnTo>
                    <a:lnTo>
                      <a:pt x="1356" y="1510"/>
                    </a:lnTo>
                    <a:lnTo>
                      <a:pt x="1336" y="1514"/>
                    </a:lnTo>
                    <a:lnTo>
                      <a:pt x="1314" y="1514"/>
                    </a:lnTo>
                    <a:lnTo>
                      <a:pt x="1314" y="1514"/>
                    </a:lnTo>
                    <a:lnTo>
                      <a:pt x="1298" y="1516"/>
                    </a:lnTo>
                    <a:lnTo>
                      <a:pt x="1288" y="1520"/>
                    </a:lnTo>
                    <a:lnTo>
                      <a:pt x="1280" y="1526"/>
                    </a:lnTo>
                    <a:lnTo>
                      <a:pt x="1270" y="1534"/>
                    </a:lnTo>
                    <a:lnTo>
                      <a:pt x="1270" y="1534"/>
                    </a:lnTo>
                    <a:lnTo>
                      <a:pt x="1256" y="1546"/>
                    </a:lnTo>
                    <a:lnTo>
                      <a:pt x="1256" y="1546"/>
                    </a:lnTo>
                    <a:lnTo>
                      <a:pt x="1244" y="1566"/>
                    </a:lnTo>
                    <a:lnTo>
                      <a:pt x="1228" y="1586"/>
                    </a:lnTo>
                    <a:lnTo>
                      <a:pt x="1192" y="1626"/>
                    </a:lnTo>
                    <a:lnTo>
                      <a:pt x="1192" y="1626"/>
                    </a:lnTo>
                    <a:lnTo>
                      <a:pt x="1168" y="1610"/>
                    </a:lnTo>
                    <a:lnTo>
                      <a:pt x="1168" y="1610"/>
                    </a:lnTo>
                    <a:lnTo>
                      <a:pt x="1140" y="1612"/>
                    </a:lnTo>
                    <a:lnTo>
                      <a:pt x="1140" y="1612"/>
                    </a:lnTo>
                    <a:lnTo>
                      <a:pt x="1136" y="1626"/>
                    </a:lnTo>
                    <a:lnTo>
                      <a:pt x="1132" y="1632"/>
                    </a:lnTo>
                    <a:lnTo>
                      <a:pt x="1128" y="1636"/>
                    </a:lnTo>
                    <a:lnTo>
                      <a:pt x="1128" y="1636"/>
                    </a:lnTo>
                    <a:lnTo>
                      <a:pt x="1124" y="1630"/>
                    </a:lnTo>
                    <a:lnTo>
                      <a:pt x="1118" y="1626"/>
                    </a:lnTo>
                    <a:lnTo>
                      <a:pt x="1108" y="1622"/>
                    </a:lnTo>
                    <a:lnTo>
                      <a:pt x="1100" y="1622"/>
                    </a:lnTo>
                    <a:lnTo>
                      <a:pt x="1092" y="1622"/>
                    </a:lnTo>
                    <a:lnTo>
                      <a:pt x="1092" y="1622"/>
                    </a:lnTo>
                    <a:lnTo>
                      <a:pt x="1088" y="1632"/>
                    </a:lnTo>
                    <a:lnTo>
                      <a:pt x="1082" y="1640"/>
                    </a:lnTo>
                    <a:lnTo>
                      <a:pt x="1076" y="1650"/>
                    </a:lnTo>
                    <a:lnTo>
                      <a:pt x="1066" y="1658"/>
                    </a:lnTo>
                    <a:lnTo>
                      <a:pt x="1066" y="1658"/>
                    </a:lnTo>
                    <a:lnTo>
                      <a:pt x="1056" y="1664"/>
                    </a:lnTo>
                    <a:lnTo>
                      <a:pt x="1046" y="1674"/>
                    </a:lnTo>
                    <a:lnTo>
                      <a:pt x="1038" y="1684"/>
                    </a:lnTo>
                    <a:lnTo>
                      <a:pt x="1030" y="1696"/>
                    </a:lnTo>
                    <a:lnTo>
                      <a:pt x="1014" y="1718"/>
                    </a:lnTo>
                    <a:lnTo>
                      <a:pt x="1004" y="1728"/>
                    </a:lnTo>
                    <a:lnTo>
                      <a:pt x="994" y="1736"/>
                    </a:lnTo>
                    <a:lnTo>
                      <a:pt x="994" y="1736"/>
                    </a:lnTo>
                    <a:lnTo>
                      <a:pt x="990" y="1748"/>
                    </a:lnTo>
                    <a:lnTo>
                      <a:pt x="988" y="1760"/>
                    </a:lnTo>
                    <a:lnTo>
                      <a:pt x="988" y="1790"/>
                    </a:lnTo>
                    <a:lnTo>
                      <a:pt x="988" y="1790"/>
                    </a:lnTo>
                    <a:lnTo>
                      <a:pt x="988" y="1798"/>
                    </a:lnTo>
                    <a:lnTo>
                      <a:pt x="988" y="1812"/>
                    </a:lnTo>
                    <a:lnTo>
                      <a:pt x="982" y="1836"/>
                    </a:lnTo>
                    <a:lnTo>
                      <a:pt x="982" y="1836"/>
                    </a:lnTo>
                    <a:lnTo>
                      <a:pt x="976" y="1840"/>
                    </a:lnTo>
                    <a:lnTo>
                      <a:pt x="976" y="1840"/>
                    </a:lnTo>
                    <a:lnTo>
                      <a:pt x="946" y="1838"/>
                    </a:lnTo>
                    <a:lnTo>
                      <a:pt x="920" y="1834"/>
                    </a:lnTo>
                    <a:lnTo>
                      <a:pt x="870" y="1826"/>
                    </a:lnTo>
                    <a:lnTo>
                      <a:pt x="870" y="1826"/>
                    </a:lnTo>
                    <a:lnTo>
                      <a:pt x="838" y="1810"/>
                    </a:lnTo>
                    <a:lnTo>
                      <a:pt x="838" y="1810"/>
                    </a:lnTo>
                    <a:lnTo>
                      <a:pt x="820" y="1790"/>
                    </a:lnTo>
                    <a:lnTo>
                      <a:pt x="820" y="1790"/>
                    </a:lnTo>
                    <a:lnTo>
                      <a:pt x="784" y="1782"/>
                    </a:lnTo>
                    <a:lnTo>
                      <a:pt x="784" y="1782"/>
                    </a:lnTo>
                    <a:lnTo>
                      <a:pt x="784" y="1752"/>
                    </a:lnTo>
                    <a:lnTo>
                      <a:pt x="784" y="1752"/>
                    </a:lnTo>
                    <a:lnTo>
                      <a:pt x="796" y="1734"/>
                    </a:lnTo>
                    <a:lnTo>
                      <a:pt x="808" y="1716"/>
                    </a:lnTo>
                    <a:lnTo>
                      <a:pt x="816" y="1696"/>
                    </a:lnTo>
                    <a:lnTo>
                      <a:pt x="818" y="1686"/>
                    </a:lnTo>
                    <a:lnTo>
                      <a:pt x="818" y="1676"/>
                    </a:lnTo>
                    <a:lnTo>
                      <a:pt x="818" y="1676"/>
                    </a:lnTo>
                    <a:lnTo>
                      <a:pt x="814" y="1666"/>
                    </a:lnTo>
                    <a:lnTo>
                      <a:pt x="810" y="1660"/>
                    </a:lnTo>
                    <a:lnTo>
                      <a:pt x="804" y="1656"/>
                    </a:lnTo>
                    <a:lnTo>
                      <a:pt x="798" y="1652"/>
                    </a:lnTo>
                    <a:lnTo>
                      <a:pt x="784" y="1652"/>
                    </a:lnTo>
                    <a:lnTo>
                      <a:pt x="772" y="1652"/>
                    </a:lnTo>
                    <a:lnTo>
                      <a:pt x="772" y="1652"/>
                    </a:lnTo>
                    <a:lnTo>
                      <a:pt x="764" y="1656"/>
                    </a:lnTo>
                    <a:lnTo>
                      <a:pt x="758" y="1660"/>
                    </a:lnTo>
                    <a:lnTo>
                      <a:pt x="758" y="1660"/>
                    </a:lnTo>
                    <a:lnTo>
                      <a:pt x="740" y="1662"/>
                    </a:lnTo>
                    <a:lnTo>
                      <a:pt x="734" y="1664"/>
                    </a:lnTo>
                    <a:lnTo>
                      <a:pt x="732" y="1668"/>
                    </a:lnTo>
                    <a:lnTo>
                      <a:pt x="732" y="1678"/>
                    </a:lnTo>
                    <a:lnTo>
                      <a:pt x="730" y="1700"/>
                    </a:lnTo>
                    <a:lnTo>
                      <a:pt x="730" y="1700"/>
                    </a:lnTo>
                    <a:lnTo>
                      <a:pt x="722" y="1708"/>
                    </a:lnTo>
                    <a:lnTo>
                      <a:pt x="718" y="1720"/>
                    </a:lnTo>
                    <a:lnTo>
                      <a:pt x="718" y="1720"/>
                    </a:lnTo>
                    <a:lnTo>
                      <a:pt x="698" y="1756"/>
                    </a:lnTo>
                    <a:lnTo>
                      <a:pt x="698" y="1756"/>
                    </a:lnTo>
                    <a:lnTo>
                      <a:pt x="700" y="1796"/>
                    </a:lnTo>
                    <a:lnTo>
                      <a:pt x="700" y="1796"/>
                    </a:lnTo>
                    <a:lnTo>
                      <a:pt x="688" y="1810"/>
                    </a:lnTo>
                    <a:lnTo>
                      <a:pt x="688" y="1810"/>
                    </a:lnTo>
                    <a:lnTo>
                      <a:pt x="672" y="1814"/>
                    </a:lnTo>
                    <a:lnTo>
                      <a:pt x="662" y="1816"/>
                    </a:lnTo>
                    <a:lnTo>
                      <a:pt x="654" y="1822"/>
                    </a:lnTo>
                    <a:lnTo>
                      <a:pt x="644" y="1830"/>
                    </a:lnTo>
                    <a:lnTo>
                      <a:pt x="644" y="1830"/>
                    </a:lnTo>
                    <a:lnTo>
                      <a:pt x="618" y="1836"/>
                    </a:lnTo>
                    <a:lnTo>
                      <a:pt x="590" y="1842"/>
                    </a:lnTo>
                    <a:lnTo>
                      <a:pt x="590" y="1842"/>
                    </a:lnTo>
                    <a:lnTo>
                      <a:pt x="580" y="1850"/>
                    </a:lnTo>
                    <a:lnTo>
                      <a:pt x="572" y="1856"/>
                    </a:lnTo>
                    <a:lnTo>
                      <a:pt x="566" y="1864"/>
                    </a:lnTo>
                    <a:lnTo>
                      <a:pt x="556" y="1868"/>
                    </a:lnTo>
                    <a:lnTo>
                      <a:pt x="556" y="1868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1" name="Freeform 35"/>
              <p:cNvSpPr>
                <a:spLocks/>
              </p:cNvSpPr>
              <p:nvPr/>
            </p:nvSpPr>
            <p:spPr bwMode="auto">
              <a:xfrm>
                <a:off x="6418263" y="2600325"/>
                <a:ext cx="368300" cy="419100"/>
              </a:xfrm>
              <a:custGeom>
                <a:avLst/>
                <a:gdLst>
                  <a:gd name="T0" fmla="*/ 196 w 232"/>
                  <a:gd name="T1" fmla="*/ 264 h 264"/>
                  <a:gd name="T2" fmla="*/ 170 w 232"/>
                  <a:gd name="T3" fmla="*/ 248 h 264"/>
                  <a:gd name="T4" fmla="*/ 158 w 232"/>
                  <a:gd name="T5" fmla="*/ 238 h 264"/>
                  <a:gd name="T6" fmla="*/ 148 w 232"/>
                  <a:gd name="T7" fmla="*/ 218 h 264"/>
                  <a:gd name="T8" fmla="*/ 144 w 232"/>
                  <a:gd name="T9" fmla="*/ 186 h 264"/>
                  <a:gd name="T10" fmla="*/ 140 w 232"/>
                  <a:gd name="T11" fmla="*/ 178 h 264"/>
                  <a:gd name="T12" fmla="*/ 136 w 232"/>
                  <a:gd name="T13" fmla="*/ 166 h 264"/>
                  <a:gd name="T14" fmla="*/ 116 w 232"/>
                  <a:gd name="T15" fmla="*/ 148 h 264"/>
                  <a:gd name="T16" fmla="*/ 100 w 232"/>
                  <a:gd name="T17" fmla="*/ 140 h 264"/>
                  <a:gd name="T18" fmla="*/ 82 w 232"/>
                  <a:gd name="T19" fmla="*/ 140 h 264"/>
                  <a:gd name="T20" fmla="*/ 62 w 232"/>
                  <a:gd name="T21" fmla="*/ 144 h 264"/>
                  <a:gd name="T22" fmla="*/ 50 w 232"/>
                  <a:gd name="T23" fmla="*/ 158 h 264"/>
                  <a:gd name="T24" fmla="*/ 0 w 232"/>
                  <a:gd name="T25" fmla="*/ 160 h 264"/>
                  <a:gd name="T26" fmla="*/ 0 w 232"/>
                  <a:gd name="T27" fmla="*/ 146 h 264"/>
                  <a:gd name="T28" fmla="*/ 2 w 232"/>
                  <a:gd name="T29" fmla="*/ 130 h 264"/>
                  <a:gd name="T30" fmla="*/ 10 w 232"/>
                  <a:gd name="T31" fmla="*/ 124 h 264"/>
                  <a:gd name="T32" fmla="*/ 18 w 232"/>
                  <a:gd name="T33" fmla="*/ 122 h 264"/>
                  <a:gd name="T34" fmla="*/ 40 w 232"/>
                  <a:gd name="T35" fmla="*/ 104 h 264"/>
                  <a:gd name="T36" fmla="*/ 44 w 232"/>
                  <a:gd name="T37" fmla="*/ 88 h 264"/>
                  <a:gd name="T38" fmla="*/ 42 w 232"/>
                  <a:gd name="T39" fmla="*/ 76 h 264"/>
                  <a:gd name="T40" fmla="*/ 34 w 232"/>
                  <a:gd name="T41" fmla="*/ 60 h 264"/>
                  <a:gd name="T42" fmla="*/ 34 w 232"/>
                  <a:gd name="T43" fmla="*/ 56 h 264"/>
                  <a:gd name="T44" fmla="*/ 70 w 232"/>
                  <a:gd name="T45" fmla="*/ 32 h 264"/>
                  <a:gd name="T46" fmla="*/ 82 w 232"/>
                  <a:gd name="T47" fmla="*/ 22 h 264"/>
                  <a:gd name="T48" fmla="*/ 86 w 232"/>
                  <a:gd name="T49" fmla="*/ 6 h 264"/>
                  <a:gd name="T50" fmla="*/ 100 w 232"/>
                  <a:gd name="T51" fmla="*/ 0 h 264"/>
                  <a:gd name="T52" fmla="*/ 118 w 232"/>
                  <a:gd name="T53" fmla="*/ 16 h 264"/>
                  <a:gd name="T54" fmla="*/ 154 w 232"/>
                  <a:gd name="T55" fmla="*/ 20 h 264"/>
                  <a:gd name="T56" fmla="*/ 150 w 232"/>
                  <a:gd name="T57" fmla="*/ 32 h 264"/>
                  <a:gd name="T58" fmla="*/ 150 w 232"/>
                  <a:gd name="T59" fmla="*/ 74 h 264"/>
                  <a:gd name="T60" fmla="*/ 156 w 232"/>
                  <a:gd name="T61" fmla="*/ 94 h 264"/>
                  <a:gd name="T62" fmla="*/ 174 w 232"/>
                  <a:gd name="T63" fmla="*/ 96 h 264"/>
                  <a:gd name="T64" fmla="*/ 186 w 232"/>
                  <a:gd name="T65" fmla="*/ 104 h 264"/>
                  <a:gd name="T66" fmla="*/ 184 w 232"/>
                  <a:gd name="T67" fmla="*/ 124 h 264"/>
                  <a:gd name="T68" fmla="*/ 186 w 232"/>
                  <a:gd name="T69" fmla="*/ 140 h 264"/>
                  <a:gd name="T70" fmla="*/ 194 w 232"/>
                  <a:gd name="T71" fmla="*/ 154 h 264"/>
                  <a:gd name="T72" fmla="*/ 212 w 232"/>
                  <a:gd name="T73" fmla="*/ 170 h 264"/>
                  <a:gd name="T74" fmla="*/ 232 w 232"/>
                  <a:gd name="T75" fmla="*/ 196 h 264"/>
                  <a:gd name="T76" fmla="*/ 208 w 232"/>
                  <a:gd name="T77" fmla="*/ 208 h 264"/>
                  <a:gd name="T78" fmla="*/ 194 w 232"/>
                  <a:gd name="T79" fmla="*/ 224 h 264"/>
                  <a:gd name="T80" fmla="*/ 196 w 232"/>
                  <a:gd name="T81" fmla="*/ 264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2" h="264">
                    <a:moveTo>
                      <a:pt x="196" y="264"/>
                    </a:moveTo>
                    <a:lnTo>
                      <a:pt x="196" y="264"/>
                    </a:lnTo>
                    <a:lnTo>
                      <a:pt x="182" y="256"/>
                    </a:lnTo>
                    <a:lnTo>
                      <a:pt x="170" y="248"/>
                    </a:lnTo>
                    <a:lnTo>
                      <a:pt x="158" y="238"/>
                    </a:lnTo>
                    <a:lnTo>
                      <a:pt x="158" y="238"/>
                    </a:lnTo>
                    <a:lnTo>
                      <a:pt x="152" y="228"/>
                    </a:lnTo>
                    <a:lnTo>
                      <a:pt x="148" y="218"/>
                    </a:lnTo>
                    <a:lnTo>
                      <a:pt x="146" y="202"/>
                    </a:lnTo>
                    <a:lnTo>
                      <a:pt x="144" y="186"/>
                    </a:lnTo>
                    <a:lnTo>
                      <a:pt x="142" y="182"/>
                    </a:lnTo>
                    <a:lnTo>
                      <a:pt x="140" y="178"/>
                    </a:lnTo>
                    <a:lnTo>
                      <a:pt x="140" y="178"/>
                    </a:lnTo>
                    <a:lnTo>
                      <a:pt x="136" y="166"/>
                    </a:lnTo>
                    <a:lnTo>
                      <a:pt x="136" y="166"/>
                    </a:lnTo>
                    <a:lnTo>
                      <a:pt x="116" y="148"/>
                    </a:lnTo>
                    <a:lnTo>
                      <a:pt x="108" y="144"/>
                    </a:lnTo>
                    <a:lnTo>
                      <a:pt x="100" y="140"/>
                    </a:lnTo>
                    <a:lnTo>
                      <a:pt x="92" y="138"/>
                    </a:lnTo>
                    <a:lnTo>
                      <a:pt x="82" y="140"/>
                    </a:lnTo>
                    <a:lnTo>
                      <a:pt x="62" y="144"/>
                    </a:lnTo>
                    <a:lnTo>
                      <a:pt x="62" y="144"/>
                    </a:lnTo>
                    <a:lnTo>
                      <a:pt x="56" y="152"/>
                    </a:lnTo>
                    <a:lnTo>
                      <a:pt x="50" y="158"/>
                    </a:lnTo>
                    <a:lnTo>
                      <a:pt x="50" y="158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146"/>
                    </a:lnTo>
                    <a:lnTo>
                      <a:pt x="2" y="134"/>
                    </a:lnTo>
                    <a:lnTo>
                      <a:pt x="2" y="130"/>
                    </a:lnTo>
                    <a:lnTo>
                      <a:pt x="6" y="126"/>
                    </a:lnTo>
                    <a:lnTo>
                      <a:pt x="10" y="124"/>
                    </a:lnTo>
                    <a:lnTo>
                      <a:pt x="18" y="122"/>
                    </a:lnTo>
                    <a:lnTo>
                      <a:pt x="18" y="122"/>
                    </a:lnTo>
                    <a:lnTo>
                      <a:pt x="40" y="104"/>
                    </a:lnTo>
                    <a:lnTo>
                      <a:pt x="40" y="104"/>
                    </a:lnTo>
                    <a:lnTo>
                      <a:pt x="42" y="96"/>
                    </a:lnTo>
                    <a:lnTo>
                      <a:pt x="44" y="88"/>
                    </a:lnTo>
                    <a:lnTo>
                      <a:pt x="44" y="82"/>
                    </a:lnTo>
                    <a:lnTo>
                      <a:pt x="42" y="76"/>
                    </a:lnTo>
                    <a:lnTo>
                      <a:pt x="36" y="66"/>
                    </a:lnTo>
                    <a:lnTo>
                      <a:pt x="34" y="60"/>
                    </a:lnTo>
                    <a:lnTo>
                      <a:pt x="34" y="56"/>
                    </a:lnTo>
                    <a:lnTo>
                      <a:pt x="34" y="56"/>
                    </a:lnTo>
                    <a:lnTo>
                      <a:pt x="58" y="42"/>
                    </a:lnTo>
                    <a:lnTo>
                      <a:pt x="70" y="32"/>
                    </a:lnTo>
                    <a:lnTo>
                      <a:pt x="82" y="22"/>
                    </a:lnTo>
                    <a:lnTo>
                      <a:pt x="82" y="22"/>
                    </a:lnTo>
                    <a:lnTo>
                      <a:pt x="84" y="12"/>
                    </a:lnTo>
                    <a:lnTo>
                      <a:pt x="86" y="6"/>
                    </a:lnTo>
                    <a:lnTo>
                      <a:pt x="90" y="2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18" y="16"/>
                    </a:lnTo>
                    <a:lnTo>
                      <a:pt x="118" y="16"/>
                    </a:lnTo>
                    <a:lnTo>
                      <a:pt x="154" y="20"/>
                    </a:lnTo>
                    <a:lnTo>
                      <a:pt x="154" y="20"/>
                    </a:lnTo>
                    <a:lnTo>
                      <a:pt x="150" y="32"/>
                    </a:lnTo>
                    <a:lnTo>
                      <a:pt x="148" y="52"/>
                    </a:lnTo>
                    <a:lnTo>
                      <a:pt x="150" y="74"/>
                    </a:lnTo>
                    <a:lnTo>
                      <a:pt x="152" y="84"/>
                    </a:lnTo>
                    <a:lnTo>
                      <a:pt x="156" y="94"/>
                    </a:lnTo>
                    <a:lnTo>
                      <a:pt x="156" y="94"/>
                    </a:lnTo>
                    <a:lnTo>
                      <a:pt x="174" y="96"/>
                    </a:lnTo>
                    <a:lnTo>
                      <a:pt x="174" y="96"/>
                    </a:lnTo>
                    <a:lnTo>
                      <a:pt x="186" y="104"/>
                    </a:lnTo>
                    <a:lnTo>
                      <a:pt x="186" y="104"/>
                    </a:lnTo>
                    <a:lnTo>
                      <a:pt x="184" y="124"/>
                    </a:lnTo>
                    <a:lnTo>
                      <a:pt x="184" y="132"/>
                    </a:lnTo>
                    <a:lnTo>
                      <a:pt x="186" y="140"/>
                    </a:lnTo>
                    <a:lnTo>
                      <a:pt x="188" y="146"/>
                    </a:lnTo>
                    <a:lnTo>
                      <a:pt x="194" y="154"/>
                    </a:lnTo>
                    <a:lnTo>
                      <a:pt x="200" y="162"/>
                    </a:lnTo>
                    <a:lnTo>
                      <a:pt x="212" y="170"/>
                    </a:lnTo>
                    <a:lnTo>
                      <a:pt x="212" y="170"/>
                    </a:lnTo>
                    <a:lnTo>
                      <a:pt x="232" y="196"/>
                    </a:lnTo>
                    <a:lnTo>
                      <a:pt x="232" y="196"/>
                    </a:lnTo>
                    <a:lnTo>
                      <a:pt x="208" y="208"/>
                    </a:lnTo>
                    <a:lnTo>
                      <a:pt x="200" y="214"/>
                    </a:lnTo>
                    <a:lnTo>
                      <a:pt x="194" y="224"/>
                    </a:lnTo>
                    <a:lnTo>
                      <a:pt x="194" y="224"/>
                    </a:lnTo>
                    <a:lnTo>
                      <a:pt x="196" y="264"/>
                    </a:lnTo>
                    <a:lnTo>
                      <a:pt x="196" y="264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" name="Freeform 36"/>
              <p:cNvSpPr>
                <a:spLocks/>
              </p:cNvSpPr>
              <p:nvPr/>
            </p:nvSpPr>
            <p:spPr bwMode="auto">
              <a:xfrm>
                <a:off x="6878638" y="2041525"/>
                <a:ext cx="933450" cy="879475"/>
              </a:xfrm>
              <a:custGeom>
                <a:avLst/>
                <a:gdLst>
                  <a:gd name="T0" fmla="*/ 234 w 588"/>
                  <a:gd name="T1" fmla="*/ 550 h 554"/>
                  <a:gd name="T2" fmla="*/ 248 w 588"/>
                  <a:gd name="T3" fmla="*/ 530 h 554"/>
                  <a:gd name="T4" fmla="*/ 264 w 588"/>
                  <a:gd name="T5" fmla="*/ 516 h 554"/>
                  <a:gd name="T6" fmla="*/ 274 w 588"/>
                  <a:gd name="T7" fmla="*/ 480 h 554"/>
                  <a:gd name="T8" fmla="*/ 252 w 588"/>
                  <a:gd name="T9" fmla="*/ 468 h 554"/>
                  <a:gd name="T10" fmla="*/ 252 w 588"/>
                  <a:gd name="T11" fmla="*/ 438 h 554"/>
                  <a:gd name="T12" fmla="*/ 280 w 588"/>
                  <a:gd name="T13" fmla="*/ 404 h 554"/>
                  <a:gd name="T14" fmla="*/ 288 w 588"/>
                  <a:gd name="T15" fmla="*/ 388 h 554"/>
                  <a:gd name="T16" fmla="*/ 290 w 588"/>
                  <a:gd name="T17" fmla="*/ 342 h 554"/>
                  <a:gd name="T18" fmla="*/ 252 w 588"/>
                  <a:gd name="T19" fmla="*/ 300 h 554"/>
                  <a:gd name="T20" fmla="*/ 200 w 588"/>
                  <a:gd name="T21" fmla="*/ 304 h 554"/>
                  <a:gd name="T22" fmla="*/ 174 w 588"/>
                  <a:gd name="T23" fmla="*/ 330 h 554"/>
                  <a:gd name="T24" fmla="*/ 130 w 588"/>
                  <a:gd name="T25" fmla="*/ 390 h 554"/>
                  <a:gd name="T26" fmla="*/ 110 w 588"/>
                  <a:gd name="T27" fmla="*/ 416 h 554"/>
                  <a:gd name="T28" fmla="*/ 36 w 588"/>
                  <a:gd name="T29" fmla="*/ 364 h 554"/>
                  <a:gd name="T30" fmla="*/ 12 w 588"/>
                  <a:gd name="T31" fmla="*/ 358 h 554"/>
                  <a:gd name="T32" fmla="*/ 0 w 588"/>
                  <a:gd name="T33" fmla="*/ 348 h 554"/>
                  <a:gd name="T34" fmla="*/ 4 w 588"/>
                  <a:gd name="T35" fmla="*/ 324 h 554"/>
                  <a:gd name="T36" fmla="*/ 18 w 588"/>
                  <a:gd name="T37" fmla="*/ 320 h 554"/>
                  <a:gd name="T38" fmla="*/ 40 w 588"/>
                  <a:gd name="T39" fmla="*/ 292 h 554"/>
                  <a:gd name="T40" fmla="*/ 34 w 588"/>
                  <a:gd name="T41" fmla="*/ 238 h 554"/>
                  <a:gd name="T42" fmla="*/ 28 w 588"/>
                  <a:gd name="T43" fmla="*/ 228 h 554"/>
                  <a:gd name="T44" fmla="*/ 20 w 588"/>
                  <a:gd name="T45" fmla="*/ 186 h 554"/>
                  <a:gd name="T46" fmla="*/ 26 w 588"/>
                  <a:gd name="T47" fmla="*/ 172 h 554"/>
                  <a:gd name="T48" fmla="*/ 44 w 588"/>
                  <a:gd name="T49" fmla="*/ 190 h 554"/>
                  <a:gd name="T50" fmla="*/ 58 w 588"/>
                  <a:gd name="T51" fmla="*/ 210 h 554"/>
                  <a:gd name="T52" fmla="*/ 80 w 588"/>
                  <a:gd name="T53" fmla="*/ 224 h 554"/>
                  <a:gd name="T54" fmla="*/ 100 w 588"/>
                  <a:gd name="T55" fmla="*/ 222 h 554"/>
                  <a:gd name="T56" fmla="*/ 142 w 588"/>
                  <a:gd name="T57" fmla="*/ 186 h 554"/>
                  <a:gd name="T58" fmla="*/ 216 w 588"/>
                  <a:gd name="T59" fmla="*/ 128 h 554"/>
                  <a:gd name="T60" fmla="*/ 232 w 588"/>
                  <a:gd name="T61" fmla="*/ 104 h 554"/>
                  <a:gd name="T62" fmla="*/ 262 w 588"/>
                  <a:gd name="T63" fmla="*/ 76 h 554"/>
                  <a:gd name="T64" fmla="*/ 292 w 588"/>
                  <a:gd name="T65" fmla="*/ 74 h 554"/>
                  <a:gd name="T66" fmla="*/ 312 w 588"/>
                  <a:gd name="T67" fmla="*/ 84 h 554"/>
                  <a:gd name="T68" fmla="*/ 348 w 588"/>
                  <a:gd name="T69" fmla="*/ 66 h 554"/>
                  <a:gd name="T70" fmla="*/ 348 w 588"/>
                  <a:gd name="T71" fmla="*/ 16 h 554"/>
                  <a:gd name="T72" fmla="*/ 362 w 588"/>
                  <a:gd name="T73" fmla="*/ 2 h 554"/>
                  <a:gd name="T74" fmla="*/ 396 w 588"/>
                  <a:gd name="T75" fmla="*/ 32 h 554"/>
                  <a:gd name="T76" fmla="*/ 418 w 588"/>
                  <a:gd name="T77" fmla="*/ 46 h 554"/>
                  <a:gd name="T78" fmla="*/ 436 w 588"/>
                  <a:gd name="T79" fmla="*/ 44 h 554"/>
                  <a:gd name="T80" fmla="*/ 440 w 588"/>
                  <a:gd name="T81" fmla="*/ 28 h 554"/>
                  <a:gd name="T82" fmla="*/ 458 w 588"/>
                  <a:gd name="T83" fmla="*/ 24 h 554"/>
                  <a:gd name="T84" fmla="*/ 460 w 588"/>
                  <a:gd name="T85" fmla="*/ 62 h 554"/>
                  <a:gd name="T86" fmla="*/ 498 w 588"/>
                  <a:gd name="T87" fmla="*/ 110 h 554"/>
                  <a:gd name="T88" fmla="*/ 516 w 588"/>
                  <a:gd name="T89" fmla="*/ 178 h 554"/>
                  <a:gd name="T90" fmla="*/ 530 w 588"/>
                  <a:gd name="T91" fmla="*/ 196 h 554"/>
                  <a:gd name="T92" fmla="*/ 588 w 588"/>
                  <a:gd name="T93" fmla="*/ 236 h 554"/>
                  <a:gd name="T94" fmla="*/ 580 w 588"/>
                  <a:gd name="T95" fmla="*/ 250 h 554"/>
                  <a:gd name="T96" fmla="*/ 520 w 588"/>
                  <a:gd name="T97" fmla="*/ 292 h 554"/>
                  <a:gd name="T98" fmla="*/ 502 w 588"/>
                  <a:gd name="T99" fmla="*/ 310 h 554"/>
                  <a:gd name="T100" fmla="*/ 472 w 588"/>
                  <a:gd name="T101" fmla="*/ 346 h 554"/>
                  <a:gd name="T102" fmla="*/ 466 w 588"/>
                  <a:gd name="T103" fmla="*/ 374 h 554"/>
                  <a:gd name="T104" fmla="*/ 448 w 588"/>
                  <a:gd name="T105" fmla="*/ 390 h 554"/>
                  <a:gd name="T106" fmla="*/ 412 w 588"/>
                  <a:gd name="T107" fmla="*/ 402 h 554"/>
                  <a:gd name="T108" fmla="*/ 362 w 588"/>
                  <a:gd name="T109" fmla="*/ 424 h 554"/>
                  <a:gd name="T110" fmla="*/ 322 w 588"/>
                  <a:gd name="T111" fmla="*/ 460 h 554"/>
                  <a:gd name="T112" fmla="*/ 304 w 588"/>
                  <a:gd name="T113" fmla="*/ 494 h 554"/>
                  <a:gd name="T114" fmla="*/ 290 w 588"/>
                  <a:gd name="T115" fmla="*/ 542 h 554"/>
                  <a:gd name="T116" fmla="*/ 236 w 588"/>
                  <a:gd name="T117" fmla="*/ 554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8" h="554">
                    <a:moveTo>
                      <a:pt x="236" y="554"/>
                    </a:moveTo>
                    <a:lnTo>
                      <a:pt x="236" y="554"/>
                    </a:lnTo>
                    <a:lnTo>
                      <a:pt x="234" y="550"/>
                    </a:lnTo>
                    <a:lnTo>
                      <a:pt x="234" y="550"/>
                    </a:lnTo>
                    <a:lnTo>
                      <a:pt x="240" y="536"/>
                    </a:lnTo>
                    <a:lnTo>
                      <a:pt x="248" y="530"/>
                    </a:lnTo>
                    <a:lnTo>
                      <a:pt x="254" y="524"/>
                    </a:lnTo>
                    <a:lnTo>
                      <a:pt x="264" y="516"/>
                    </a:lnTo>
                    <a:lnTo>
                      <a:pt x="264" y="516"/>
                    </a:lnTo>
                    <a:lnTo>
                      <a:pt x="274" y="496"/>
                    </a:lnTo>
                    <a:lnTo>
                      <a:pt x="274" y="496"/>
                    </a:lnTo>
                    <a:lnTo>
                      <a:pt x="274" y="480"/>
                    </a:lnTo>
                    <a:lnTo>
                      <a:pt x="274" y="480"/>
                    </a:lnTo>
                    <a:lnTo>
                      <a:pt x="252" y="468"/>
                    </a:lnTo>
                    <a:lnTo>
                      <a:pt x="252" y="468"/>
                    </a:lnTo>
                    <a:lnTo>
                      <a:pt x="250" y="456"/>
                    </a:lnTo>
                    <a:lnTo>
                      <a:pt x="250" y="446"/>
                    </a:lnTo>
                    <a:lnTo>
                      <a:pt x="252" y="438"/>
                    </a:lnTo>
                    <a:lnTo>
                      <a:pt x="256" y="430"/>
                    </a:lnTo>
                    <a:lnTo>
                      <a:pt x="266" y="416"/>
                    </a:lnTo>
                    <a:lnTo>
                      <a:pt x="280" y="404"/>
                    </a:lnTo>
                    <a:lnTo>
                      <a:pt x="280" y="404"/>
                    </a:lnTo>
                    <a:lnTo>
                      <a:pt x="284" y="396"/>
                    </a:lnTo>
                    <a:lnTo>
                      <a:pt x="288" y="388"/>
                    </a:lnTo>
                    <a:lnTo>
                      <a:pt x="290" y="370"/>
                    </a:lnTo>
                    <a:lnTo>
                      <a:pt x="290" y="356"/>
                    </a:lnTo>
                    <a:lnTo>
                      <a:pt x="290" y="342"/>
                    </a:lnTo>
                    <a:lnTo>
                      <a:pt x="290" y="342"/>
                    </a:lnTo>
                    <a:lnTo>
                      <a:pt x="252" y="300"/>
                    </a:lnTo>
                    <a:lnTo>
                      <a:pt x="252" y="300"/>
                    </a:lnTo>
                    <a:lnTo>
                      <a:pt x="234" y="298"/>
                    </a:lnTo>
                    <a:lnTo>
                      <a:pt x="234" y="298"/>
                    </a:lnTo>
                    <a:lnTo>
                      <a:pt x="200" y="304"/>
                    </a:lnTo>
                    <a:lnTo>
                      <a:pt x="200" y="304"/>
                    </a:lnTo>
                    <a:lnTo>
                      <a:pt x="186" y="316"/>
                    </a:lnTo>
                    <a:lnTo>
                      <a:pt x="174" y="330"/>
                    </a:lnTo>
                    <a:lnTo>
                      <a:pt x="148" y="360"/>
                    </a:lnTo>
                    <a:lnTo>
                      <a:pt x="148" y="360"/>
                    </a:lnTo>
                    <a:lnTo>
                      <a:pt x="130" y="390"/>
                    </a:lnTo>
                    <a:lnTo>
                      <a:pt x="120" y="404"/>
                    </a:lnTo>
                    <a:lnTo>
                      <a:pt x="110" y="416"/>
                    </a:lnTo>
                    <a:lnTo>
                      <a:pt x="110" y="416"/>
                    </a:lnTo>
                    <a:lnTo>
                      <a:pt x="70" y="390"/>
                    </a:lnTo>
                    <a:lnTo>
                      <a:pt x="52" y="376"/>
                    </a:lnTo>
                    <a:lnTo>
                      <a:pt x="36" y="364"/>
                    </a:lnTo>
                    <a:lnTo>
                      <a:pt x="36" y="364"/>
                    </a:lnTo>
                    <a:lnTo>
                      <a:pt x="22" y="362"/>
                    </a:lnTo>
                    <a:lnTo>
                      <a:pt x="12" y="358"/>
                    </a:lnTo>
                    <a:lnTo>
                      <a:pt x="6" y="352"/>
                    </a:lnTo>
                    <a:lnTo>
                      <a:pt x="0" y="348"/>
                    </a:lnTo>
                    <a:lnTo>
                      <a:pt x="0" y="348"/>
                    </a:lnTo>
                    <a:lnTo>
                      <a:pt x="0" y="334"/>
                    </a:lnTo>
                    <a:lnTo>
                      <a:pt x="2" y="326"/>
                    </a:lnTo>
                    <a:lnTo>
                      <a:pt x="4" y="324"/>
                    </a:lnTo>
                    <a:lnTo>
                      <a:pt x="6" y="322"/>
                    </a:lnTo>
                    <a:lnTo>
                      <a:pt x="18" y="320"/>
                    </a:lnTo>
                    <a:lnTo>
                      <a:pt x="18" y="320"/>
                    </a:lnTo>
                    <a:lnTo>
                      <a:pt x="28" y="306"/>
                    </a:lnTo>
                    <a:lnTo>
                      <a:pt x="40" y="292"/>
                    </a:lnTo>
                    <a:lnTo>
                      <a:pt x="40" y="292"/>
                    </a:lnTo>
                    <a:lnTo>
                      <a:pt x="38" y="240"/>
                    </a:lnTo>
                    <a:lnTo>
                      <a:pt x="38" y="240"/>
                    </a:lnTo>
                    <a:lnTo>
                      <a:pt x="34" y="238"/>
                    </a:lnTo>
                    <a:lnTo>
                      <a:pt x="34" y="238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0" y="206"/>
                    </a:lnTo>
                    <a:lnTo>
                      <a:pt x="20" y="206"/>
                    </a:lnTo>
                    <a:lnTo>
                      <a:pt x="20" y="186"/>
                    </a:lnTo>
                    <a:lnTo>
                      <a:pt x="22" y="178"/>
                    </a:lnTo>
                    <a:lnTo>
                      <a:pt x="26" y="172"/>
                    </a:lnTo>
                    <a:lnTo>
                      <a:pt x="26" y="172"/>
                    </a:lnTo>
                    <a:lnTo>
                      <a:pt x="34" y="176"/>
                    </a:lnTo>
                    <a:lnTo>
                      <a:pt x="40" y="180"/>
                    </a:lnTo>
                    <a:lnTo>
                      <a:pt x="44" y="190"/>
                    </a:lnTo>
                    <a:lnTo>
                      <a:pt x="48" y="202"/>
                    </a:lnTo>
                    <a:lnTo>
                      <a:pt x="48" y="202"/>
                    </a:lnTo>
                    <a:lnTo>
                      <a:pt x="58" y="210"/>
                    </a:lnTo>
                    <a:lnTo>
                      <a:pt x="68" y="218"/>
                    </a:lnTo>
                    <a:lnTo>
                      <a:pt x="74" y="222"/>
                    </a:lnTo>
                    <a:lnTo>
                      <a:pt x="80" y="224"/>
                    </a:lnTo>
                    <a:lnTo>
                      <a:pt x="88" y="224"/>
                    </a:lnTo>
                    <a:lnTo>
                      <a:pt x="100" y="222"/>
                    </a:lnTo>
                    <a:lnTo>
                      <a:pt x="100" y="222"/>
                    </a:lnTo>
                    <a:lnTo>
                      <a:pt x="118" y="204"/>
                    </a:lnTo>
                    <a:lnTo>
                      <a:pt x="118" y="204"/>
                    </a:lnTo>
                    <a:lnTo>
                      <a:pt x="142" y="186"/>
                    </a:lnTo>
                    <a:lnTo>
                      <a:pt x="168" y="166"/>
                    </a:lnTo>
                    <a:lnTo>
                      <a:pt x="192" y="146"/>
                    </a:lnTo>
                    <a:lnTo>
                      <a:pt x="216" y="128"/>
                    </a:lnTo>
                    <a:lnTo>
                      <a:pt x="216" y="128"/>
                    </a:lnTo>
                    <a:lnTo>
                      <a:pt x="226" y="116"/>
                    </a:lnTo>
                    <a:lnTo>
                      <a:pt x="232" y="104"/>
                    </a:lnTo>
                    <a:lnTo>
                      <a:pt x="244" y="82"/>
                    </a:lnTo>
                    <a:lnTo>
                      <a:pt x="244" y="82"/>
                    </a:lnTo>
                    <a:lnTo>
                      <a:pt x="262" y="76"/>
                    </a:lnTo>
                    <a:lnTo>
                      <a:pt x="278" y="72"/>
                    </a:lnTo>
                    <a:lnTo>
                      <a:pt x="284" y="72"/>
                    </a:lnTo>
                    <a:lnTo>
                      <a:pt x="292" y="74"/>
                    </a:lnTo>
                    <a:lnTo>
                      <a:pt x="302" y="78"/>
                    </a:lnTo>
                    <a:lnTo>
                      <a:pt x="312" y="84"/>
                    </a:lnTo>
                    <a:lnTo>
                      <a:pt x="312" y="84"/>
                    </a:lnTo>
                    <a:lnTo>
                      <a:pt x="332" y="84"/>
                    </a:lnTo>
                    <a:lnTo>
                      <a:pt x="332" y="84"/>
                    </a:lnTo>
                    <a:lnTo>
                      <a:pt x="348" y="66"/>
                    </a:lnTo>
                    <a:lnTo>
                      <a:pt x="348" y="66"/>
                    </a:lnTo>
                    <a:lnTo>
                      <a:pt x="348" y="16"/>
                    </a:lnTo>
                    <a:lnTo>
                      <a:pt x="348" y="16"/>
                    </a:lnTo>
                    <a:lnTo>
                      <a:pt x="354" y="0"/>
                    </a:lnTo>
                    <a:lnTo>
                      <a:pt x="354" y="0"/>
                    </a:lnTo>
                    <a:lnTo>
                      <a:pt x="362" y="2"/>
                    </a:lnTo>
                    <a:lnTo>
                      <a:pt x="374" y="8"/>
                    </a:lnTo>
                    <a:lnTo>
                      <a:pt x="384" y="18"/>
                    </a:lnTo>
                    <a:lnTo>
                      <a:pt x="396" y="32"/>
                    </a:lnTo>
                    <a:lnTo>
                      <a:pt x="396" y="32"/>
                    </a:lnTo>
                    <a:lnTo>
                      <a:pt x="408" y="42"/>
                    </a:lnTo>
                    <a:lnTo>
                      <a:pt x="418" y="46"/>
                    </a:lnTo>
                    <a:lnTo>
                      <a:pt x="432" y="48"/>
                    </a:lnTo>
                    <a:lnTo>
                      <a:pt x="432" y="48"/>
                    </a:lnTo>
                    <a:lnTo>
                      <a:pt x="436" y="44"/>
                    </a:lnTo>
                    <a:lnTo>
                      <a:pt x="438" y="36"/>
                    </a:lnTo>
                    <a:lnTo>
                      <a:pt x="440" y="28"/>
                    </a:lnTo>
                    <a:lnTo>
                      <a:pt x="440" y="28"/>
                    </a:lnTo>
                    <a:lnTo>
                      <a:pt x="450" y="16"/>
                    </a:lnTo>
                    <a:lnTo>
                      <a:pt x="450" y="16"/>
                    </a:lnTo>
                    <a:lnTo>
                      <a:pt x="458" y="24"/>
                    </a:lnTo>
                    <a:lnTo>
                      <a:pt x="458" y="24"/>
                    </a:lnTo>
                    <a:lnTo>
                      <a:pt x="460" y="62"/>
                    </a:lnTo>
                    <a:lnTo>
                      <a:pt x="460" y="62"/>
                    </a:lnTo>
                    <a:lnTo>
                      <a:pt x="472" y="76"/>
                    </a:lnTo>
                    <a:lnTo>
                      <a:pt x="484" y="92"/>
                    </a:lnTo>
                    <a:lnTo>
                      <a:pt x="498" y="110"/>
                    </a:lnTo>
                    <a:lnTo>
                      <a:pt x="516" y="128"/>
                    </a:lnTo>
                    <a:lnTo>
                      <a:pt x="516" y="128"/>
                    </a:lnTo>
                    <a:lnTo>
                      <a:pt x="516" y="178"/>
                    </a:lnTo>
                    <a:lnTo>
                      <a:pt x="516" y="178"/>
                    </a:lnTo>
                    <a:lnTo>
                      <a:pt x="530" y="196"/>
                    </a:lnTo>
                    <a:lnTo>
                      <a:pt x="530" y="196"/>
                    </a:lnTo>
                    <a:lnTo>
                      <a:pt x="564" y="220"/>
                    </a:lnTo>
                    <a:lnTo>
                      <a:pt x="564" y="220"/>
                    </a:lnTo>
                    <a:lnTo>
                      <a:pt x="588" y="236"/>
                    </a:lnTo>
                    <a:lnTo>
                      <a:pt x="588" y="236"/>
                    </a:lnTo>
                    <a:lnTo>
                      <a:pt x="586" y="242"/>
                    </a:lnTo>
                    <a:lnTo>
                      <a:pt x="580" y="250"/>
                    </a:lnTo>
                    <a:lnTo>
                      <a:pt x="558" y="266"/>
                    </a:lnTo>
                    <a:lnTo>
                      <a:pt x="534" y="282"/>
                    </a:lnTo>
                    <a:lnTo>
                      <a:pt x="520" y="292"/>
                    </a:lnTo>
                    <a:lnTo>
                      <a:pt x="520" y="292"/>
                    </a:lnTo>
                    <a:lnTo>
                      <a:pt x="502" y="310"/>
                    </a:lnTo>
                    <a:lnTo>
                      <a:pt x="502" y="310"/>
                    </a:lnTo>
                    <a:lnTo>
                      <a:pt x="486" y="328"/>
                    </a:lnTo>
                    <a:lnTo>
                      <a:pt x="472" y="346"/>
                    </a:lnTo>
                    <a:lnTo>
                      <a:pt x="472" y="346"/>
                    </a:lnTo>
                    <a:lnTo>
                      <a:pt x="470" y="354"/>
                    </a:lnTo>
                    <a:lnTo>
                      <a:pt x="468" y="364"/>
                    </a:lnTo>
                    <a:lnTo>
                      <a:pt x="466" y="374"/>
                    </a:lnTo>
                    <a:lnTo>
                      <a:pt x="462" y="384"/>
                    </a:lnTo>
                    <a:lnTo>
                      <a:pt x="462" y="384"/>
                    </a:lnTo>
                    <a:lnTo>
                      <a:pt x="448" y="390"/>
                    </a:lnTo>
                    <a:lnTo>
                      <a:pt x="432" y="398"/>
                    </a:lnTo>
                    <a:lnTo>
                      <a:pt x="432" y="398"/>
                    </a:lnTo>
                    <a:lnTo>
                      <a:pt x="412" y="402"/>
                    </a:lnTo>
                    <a:lnTo>
                      <a:pt x="394" y="408"/>
                    </a:lnTo>
                    <a:lnTo>
                      <a:pt x="378" y="416"/>
                    </a:lnTo>
                    <a:lnTo>
                      <a:pt x="362" y="424"/>
                    </a:lnTo>
                    <a:lnTo>
                      <a:pt x="348" y="434"/>
                    </a:lnTo>
                    <a:lnTo>
                      <a:pt x="336" y="446"/>
                    </a:lnTo>
                    <a:lnTo>
                      <a:pt x="322" y="460"/>
                    </a:lnTo>
                    <a:lnTo>
                      <a:pt x="310" y="476"/>
                    </a:lnTo>
                    <a:lnTo>
                      <a:pt x="310" y="476"/>
                    </a:lnTo>
                    <a:lnTo>
                      <a:pt x="304" y="494"/>
                    </a:lnTo>
                    <a:lnTo>
                      <a:pt x="304" y="494"/>
                    </a:lnTo>
                    <a:lnTo>
                      <a:pt x="296" y="518"/>
                    </a:lnTo>
                    <a:lnTo>
                      <a:pt x="290" y="542"/>
                    </a:lnTo>
                    <a:lnTo>
                      <a:pt x="290" y="542"/>
                    </a:lnTo>
                    <a:lnTo>
                      <a:pt x="260" y="550"/>
                    </a:lnTo>
                    <a:lnTo>
                      <a:pt x="236" y="554"/>
                    </a:lnTo>
                    <a:lnTo>
                      <a:pt x="236" y="554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" name="Freeform 37"/>
              <p:cNvSpPr>
                <a:spLocks/>
              </p:cNvSpPr>
              <p:nvPr/>
            </p:nvSpPr>
            <p:spPr bwMode="auto">
              <a:xfrm>
                <a:off x="7075488" y="1552575"/>
                <a:ext cx="1330325" cy="844550"/>
              </a:xfrm>
              <a:custGeom>
                <a:avLst/>
                <a:gdLst>
                  <a:gd name="T0" fmla="*/ 410 w 838"/>
                  <a:gd name="T1" fmla="*/ 492 h 532"/>
                  <a:gd name="T2" fmla="*/ 402 w 838"/>
                  <a:gd name="T3" fmla="*/ 438 h 532"/>
                  <a:gd name="T4" fmla="*/ 376 w 838"/>
                  <a:gd name="T5" fmla="*/ 398 h 532"/>
                  <a:gd name="T6" fmla="*/ 346 w 838"/>
                  <a:gd name="T7" fmla="*/ 366 h 532"/>
                  <a:gd name="T8" fmla="*/ 324 w 838"/>
                  <a:gd name="T9" fmla="*/ 314 h 532"/>
                  <a:gd name="T10" fmla="*/ 300 w 838"/>
                  <a:gd name="T11" fmla="*/ 346 h 532"/>
                  <a:gd name="T12" fmla="*/ 258 w 838"/>
                  <a:gd name="T13" fmla="*/ 308 h 532"/>
                  <a:gd name="T14" fmla="*/ 206 w 838"/>
                  <a:gd name="T15" fmla="*/ 288 h 532"/>
                  <a:gd name="T16" fmla="*/ 186 w 838"/>
                  <a:gd name="T17" fmla="*/ 240 h 532"/>
                  <a:gd name="T18" fmla="*/ 152 w 838"/>
                  <a:gd name="T19" fmla="*/ 174 h 532"/>
                  <a:gd name="T20" fmla="*/ 112 w 838"/>
                  <a:gd name="T21" fmla="*/ 200 h 532"/>
                  <a:gd name="T22" fmla="*/ 80 w 838"/>
                  <a:gd name="T23" fmla="*/ 200 h 532"/>
                  <a:gd name="T24" fmla="*/ 60 w 838"/>
                  <a:gd name="T25" fmla="*/ 152 h 532"/>
                  <a:gd name="T26" fmla="*/ 36 w 838"/>
                  <a:gd name="T27" fmla="*/ 88 h 532"/>
                  <a:gd name="T28" fmla="*/ 0 w 838"/>
                  <a:gd name="T29" fmla="*/ 58 h 532"/>
                  <a:gd name="T30" fmla="*/ 14 w 838"/>
                  <a:gd name="T31" fmla="*/ 30 h 532"/>
                  <a:gd name="T32" fmla="*/ 68 w 838"/>
                  <a:gd name="T33" fmla="*/ 60 h 532"/>
                  <a:gd name="T34" fmla="*/ 108 w 838"/>
                  <a:gd name="T35" fmla="*/ 32 h 532"/>
                  <a:gd name="T36" fmla="*/ 138 w 838"/>
                  <a:gd name="T37" fmla="*/ 0 h 532"/>
                  <a:gd name="T38" fmla="*/ 166 w 838"/>
                  <a:gd name="T39" fmla="*/ 22 h 532"/>
                  <a:gd name="T40" fmla="*/ 198 w 838"/>
                  <a:gd name="T41" fmla="*/ 68 h 532"/>
                  <a:gd name="T42" fmla="*/ 294 w 838"/>
                  <a:gd name="T43" fmla="*/ 66 h 532"/>
                  <a:gd name="T44" fmla="*/ 350 w 838"/>
                  <a:gd name="T45" fmla="*/ 30 h 532"/>
                  <a:gd name="T46" fmla="*/ 358 w 838"/>
                  <a:gd name="T47" fmla="*/ 80 h 532"/>
                  <a:gd name="T48" fmla="*/ 398 w 838"/>
                  <a:gd name="T49" fmla="*/ 78 h 532"/>
                  <a:gd name="T50" fmla="*/ 422 w 838"/>
                  <a:gd name="T51" fmla="*/ 76 h 532"/>
                  <a:gd name="T52" fmla="*/ 470 w 838"/>
                  <a:gd name="T53" fmla="*/ 110 h 532"/>
                  <a:gd name="T54" fmla="*/ 518 w 838"/>
                  <a:gd name="T55" fmla="*/ 166 h 532"/>
                  <a:gd name="T56" fmla="*/ 546 w 838"/>
                  <a:gd name="T57" fmla="*/ 134 h 532"/>
                  <a:gd name="T58" fmla="*/ 572 w 838"/>
                  <a:gd name="T59" fmla="*/ 140 h 532"/>
                  <a:gd name="T60" fmla="*/ 606 w 838"/>
                  <a:gd name="T61" fmla="*/ 184 h 532"/>
                  <a:gd name="T62" fmla="*/ 664 w 838"/>
                  <a:gd name="T63" fmla="*/ 204 h 532"/>
                  <a:gd name="T64" fmla="*/ 684 w 838"/>
                  <a:gd name="T65" fmla="*/ 186 h 532"/>
                  <a:gd name="T66" fmla="*/ 684 w 838"/>
                  <a:gd name="T67" fmla="*/ 168 h 532"/>
                  <a:gd name="T68" fmla="*/ 724 w 838"/>
                  <a:gd name="T69" fmla="*/ 146 h 532"/>
                  <a:gd name="T70" fmla="*/ 742 w 838"/>
                  <a:gd name="T71" fmla="*/ 132 h 532"/>
                  <a:gd name="T72" fmla="*/ 756 w 838"/>
                  <a:gd name="T73" fmla="*/ 154 h 532"/>
                  <a:gd name="T74" fmla="*/ 806 w 838"/>
                  <a:gd name="T75" fmla="*/ 188 h 532"/>
                  <a:gd name="T76" fmla="*/ 838 w 838"/>
                  <a:gd name="T77" fmla="*/ 228 h 532"/>
                  <a:gd name="T78" fmla="*/ 818 w 838"/>
                  <a:gd name="T79" fmla="*/ 272 h 532"/>
                  <a:gd name="T80" fmla="*/ 802 w 838"/>
                  <a:gd name="T81" fmla="*/ 308 h 532"/>
                  <a:gd name="T82" fmla="*/ 778 w 838"/>
                  <a:gd name="T83" fmla="*/ 300 h 532"/>
                  <a:gd name="T84" fmla="*/ 770 w 838"/>
                  <a:gd name="T85" fmla="*/ 258 h 532"/>
                  <a:gd name="T86" fmla="*/ 744 w 838"/>
                  <a:gd name="T87" fmla="*/ 242 h 532"/>
                  <a:gd name="T88" fmla="*/ 716 w 838"/>
                  <a:gd name="T89" fmla="*/ 282 h 532"/>
                  <a:gd name="T90" fmla="*/ 686 w 838"/>
                  <a:gd name="T91" fmla="*/ 346 h 532"/>
                  <a:gd name="T92" fmla="*/ 632 w 838"/>
                  <a:gd name="T93" fmla="*/ 368 h 532"/>
                  <a:gd name="T94" fmla="*/ 618 w 838"/>
                  <a:gd name="T95" fmla="*/ 410 h 532"/>
                  <a:gd name="T96" fmla="*/ 638 w 838"/>
                  <a:gd name="T97" fmla="*/ 444 h 532"/>
                  <a:gd name="T98" fmla="*/ 588 w 838"/>
                  <a:gd name="T99" fmla="*/ 456 h 532"/>
                  <a:gd name="T100" fmla="*/ 540 w 838"/>
                  <a:gd name="T101" fmla="*/ 438 h 532"/>
                  <a:gd name="T102" fmla="*/ 502 w 838"/>
                  <a:gd name="T103" fmla="*/ 456 h 532"/>
                  <a:gd name="T104" fmla="*/ 476 w 838"/>
                  <a:gd name="T105" fmla="*/ 53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38" h="532">
                    <a:moveTo>
                      <a:pt x="464" y="532"/>
                    </a:moveTo>
                    <a:lnTo>
                      <a:pt x="464" y="532"/>
                    </a:lnTo>
                    <a:lnTo>
                      <a:pt x="452" y="520"/>
                    </a:lnTo>
                    <a:lnTo>
                      <a:pt x="436" y="508"/>
                    </a:lnTo>
                    <a:lnTo>
                      <a:pt x="410" y="492"/>
                    </a:lnTo>
                    <a:lnTo>
                      <a:pt x="410" y="492"/>
                    </a:lnTo>
                    <a:lnTo>
                      <a:pt x="402" y="482"/>
                    </a:lnTo>
                    <a:lnTo>
                      <a:pt x="402" y="482"/>
                    </a:lnTo>
                    <a:lnTo>
                      <a:pt x="404" y="450"/>
                    </a:lnTo>
                    <a:lnTo>
                      <a:pt x="402" y="438"/>
                    </a:lnTo>
                    <a:lnTo>
                      <a:pt x="398" y="426"/>
                    </a:lnTo>
                    <a:lnTo>
                      <a:pt x="398" y="426"/>
                    </a:lnTo>
                    <a:lnTo>
                      <a:pt x="388" y="416"/>
                    </a:lnTo>
                    <a:lnTo>
                      <a:pt x="382" y="410"/>
                    </a:lnTo>
                    <a:lnTo>
                      <a:pt x="376" y="398"/>
                    </a:lnTo>
                    <a:lnTo>
                      <a:pt x="376" y="398"/>
                    </a:lnTo>
                    <a:lnTo>
                      <a:pt x="348" y="368"/>
                    </a:lnTo>
                    <a:lnTo>
                      <a:pt x="348" y="368"/>
                    </a:lnTo>
                    <a:lnTo>
                      <a:pt x="346" y="366"/>
                    </a:lnTo>
                    <a:lnTo>
                      <a:pt x="346" y="366"/>
                    </a:lnTo>
                    <a:lnTo>
                      <a:pt x="344" y="326"/>
                    </a:lnTo>
                    <a:lnTo>
                      <a:pt x="344" y="326"/>
                    </a:lnTo>
                    <a:lnTo>
                      <a:pt x="336" y="318"/>
                    </a:lnTo>
                    <a:lnTo>
                      <a:pt x="330" y="314"/>
                    </a:lnTo>
                    <a:lnTo>
                      <a:pt x="324" y="314"/>
                    </a:lnTo>
                    <a:lnTo>
                      <a:pt x="318" y="314"/>
                    </a:lnTo>
                    <a:lnTo>
                      <a:pt x="318" y="314"/>
                    </a:lnTo>
                    <a:lnTo>
                      <a:pt x="312" y="322"/>
                    </a:lnTo>
                    <a:lnTo>
                      <a:pt x="308" y="328"/>
                    </a:lnTo>
                    <a:lnTo>
                      <a:pt x="300" y="346"/>
                    </a:lnTo>
                    <a:lnTo>
                      <a:pt x="300" y="346"/>
                    </a:lnTo>
                    <a:lnTo>
                      <a:pt x="296" y="346"/>
                    </a:lnTo>
                    <a:lnTo>
                      <a:pt x="296" y="346"/>
                    </a:lnTo>
                    <a:lnTo>
                      <a:pt x="270" y="320"/>
                    </a:lnTo>
                    <a:lnTo>
                      <a:pt x="258" y="308"/>
                    </a:lnTo>
                    <a:lnTo>
                      <a:pt x="246" y="300"/>
                    </a:lnTo>
                    <a:lnTo>
                      <a:pt x="246" y="300"/>
                    </a:lnTo>
                    <a:lnTo>
                      <a:pt x="228" y="296"/>
                    </a:lnTo>
                    <a:lnTo>
                      <a:pt x="216" y="292"/>
                    </a:lnTo>
                    <a:lnTo>
                      <a:pt x="206" y="288"/>
                    </a:lnTo>
                    <a:lnTo>
                      <a:pt x="200" y="280"/>
                    </a:lnTo>
                    <a:lnTo>
                      <a:pt x="194" y="274"/>
                    </a:lnTo>
                    <a:lnTo>
                      <a:pt x="192" y="264"/>
                    </a:lnTo>
                    <a:lnTo>
                      <a:pt x="186" y="240"/>
                    </a:lnTo>
                    <a:lnTo>
                      <a:pt x="186" y="240"/>
                    </a:lnTo>
                    <a:lnTo>
                      <a:pt x="180" y="224"/>
                    </a:lnTo>
                    <a:lnTo>
                      <a:pt x="170" y="210"/>
                    </a:lnTo>
                    <a:lnTo>
                      <a:pt x="156" y="190"/>
                    </a:lnTo>
                    <a:lnTo>
                      <a:pt x="156" y="190"/>
                    </a:lnTo>
                    <a:lnTo>
                      <a:pt x="152" y="174"/>
                    </a:lnTo>
                    <a:lnTo>
                      <a:pt x="152" y="174"/>
                    </a:lnTo>
                    <a:lnTo>
                      <a:pt x="144" y="172"/>
                    </a:lnTo>
                    <a:lnTo>
                      <a:pt x="144" y="172"/>
                    </a:lnTo>
                    <a:lnTo>
                      <a:pt x="112" y="200"/>
                    </a:lnTo>
                    <a:lnTo>
                      <a:pt x="112" y="200"/>
                    </a:lnTo>
                    <a:lnTo>
                      <a:pt x="98" y="226"/>
                    </a:lnTo>
                    <a:lnTo>
                      <a:pt x="98" y="226"/>
                    </a:lnTo>
                    <a:lnTo>
                      <a:pt x="90" y="220"/>
                    </a:lnTo>
                    <a:lnTo>
                      <a:pt x="86" y="214"/>
                    </a:lnTo>
                    <a:lnTo>
                      <a:pt x="80" y="200"/>
                    </a:lnTo>
                    <a:lnTo>
                      <a:pt x="76" y="186"/>
                    </a:lnTo>
                    <a:lnTo>
                      <a:pt x="74" y="182"/>
                    </a:lnTo>
                    <a:lnTo>
                      <a:pt x="72" y="178"/>
                    </a:lnTo>
                    <a:lnTo>
                      <a:pt x="72" y="178"/>
                    </a:lnTo>
                    <a:lnTo>
                      <a:pt x="60" y="152"/>
                    </a:lnTo>
                    <a:lnTo>
                      <a:pt x="60" y="152"/>
                    </a:lnTo>
                    <a:lnTo>
                      <a:pt x="60" y="116"/>
                    </a:lnTo>
                    <a:lnTo>
                      <a:pt x="60" y="116"/>
                    </a:lnTo>
                    <a:lnTo>
                      <a:pt x="48" y="100"/>
                    </a:lnTo>
                    <a:lnTo>
                      <a:pt x="36" y="88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6" y="66"/>
                    </a:lnTo>
                    <a:lnTo>
                      <a:pt x="2" y="64"/>
                    </a:lnTo>
                    <a:lnTo>
                      <a:pt x="0" y="58"/>
                    </a:lnTo>
                    <a:lnTo>
                      <a:pt x="0" y="52"/>
                    </a:lnTo>
                    <a:lnTo>
                      <a:pt x="4" y="38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28" y="40"/>
                    </a:lnTo>
                    <a:lnTo>
                      <a:pt x="42" y="50"/>
                    </a:lnTo>
                    <a:lnTo>
                      <a:pt x="58" y="56"/>
                    </a:lnTo>
                    <a:lnTo>
                      <a:pt x="68" y="60"/>
                    </a:lnTo>
                    <a:lnTo>
                      <a:pt x="78" y="60"/>
                    </a:lnTo>
                    <a:lnTo>
                      <a:pt x="78" y="60"/>
                    </a:lnTo>
                    <a:lnTo>
                      <a:pt x="88" y="52"/>
                    </a:lnTo>
                    <a:lnTo>
                      <a:pt x="98" y="42"/>
                    </a:lnTo>
                    <a:lnTo>
                      <a:pt x="108" y="32"/>
                    </a:lnTo>
                    <a:lnTo>
                      <a:pt x="118" y="24"/>
                    </a:lnTo>
                    <a:lnTo>
                      <a:pt x="118" y="24"/>
                    </a:lnTo>
                    <a:lnTo>
                      <a:pt x="128" y="8"/>
                    </a:lnTo>
                    <a:lnTo>
                      <a:pt x="134" y="4"/>
                    </a:lnTo>
                    <a:lnTo>
                      <a:pt x="138" y="0"/>
                    </a:lnTo>
                    <a:lnTo>
                      <a:pt x="144" y="0"/>
                    </a:lnTo>
                    <a:lnTo>
                      <a:pt x="152" y="4"/>
                    </a:lnTo>
                    <a:lnTo>
                      <a:pt x="158" y="10"/>
                    </a:lnTo>
                    <a:lnTo>
                      <a:pt x="166" y="22"/>
                    </a:lnTo>
                    <a:lnTo>
                      <a:pt x="166" y="22"/>
                    </a:lnTo>
                    <a:lnTo>
                      <a:pt x="168" y="32"/>
                    </a:lnTo>
                    <a:lnTo>
                      <a:pt x="172" y="42"/>
                    </a:lnTo>
                    <a:lnTo>
                      <a:pt x="180" y="52"/>
                    </a:lnTo>
                    <a:lnTo>
                      <a:pt x="188" y="60"/>
                    </a:lnTo>
                    <a:lnTo>
                      <a:pt x="198" y="68"/>
                    </a:lnTo>
                    <a:lnTo>
                      <a:pt x="210" y="74"/>
                    </a:lnTo>
                    <a:lnTo>
                      <a:pt x="224" y="78"/>
                    </a:lnTo>
                    <a:lnTo>
                      <a:pt x="238" y="82"/>
                    </a:lnTo>
                    <a:lnTo>
                      <a:pt x="238" y="82"/>
                    </a:lnTo>
                    <a:lnTo>
                      <a:pt x="294" y="66"/>
                    </a:lnTo>
                    <a:lnTo>
                      <a:pt x="294" y="66"/>
                    </a:lnTo>
                    <a:lnTo>
                      <a:pt x="340" y="26"/>
                    </a:lnTo>
                    <a:lnTo>
                      <a:pt x="340" y="26"/>
                    </a:lnTo>
                    <a:lnTo>
                      <a:pt x="350" y="30"/>
                    </a:lnTo>
                    <a:lnTo>
                      <a:pt x="350" y="30"/>
                    </a:lnTo>
                    <a:lnTo>
                      <a:pt x="348" y="46"/>
                    </a:lnTo>
                    <a:lnTo>
                      <a:pt x="348" y="54"/>
                    </a:lnTo>
                    <a:lnTo>
                      <a:pt x="348" y="64"/>
                    </a:lnTo>
                    <a:lnTo>
                      <a:pt x="352" y="72"/>
                    </a:lnTo>
                    <a:lnTo>
                      <a:pt x="358" y="80"/>
                    </a:lnTo>
                    <a:lnTo>
                      <a:pt x="366" y="84"/>
                    </a:lnTo>
                    <a:lnTo>
                      <a:pt x="380" y="86"/>
                    </a:lnTo>
                    <a:lnTo>
                      <a:pt x="380" y="86"/>
                    </a:lnTo>
                    <a:lnTo>
                      <a:pt x="388" y="82"/>
                    </a:lnTo>
                    <a:lnTo>
                      <a:pt x="398" y="78"/>
                    </a:lnTo>
                    <a:lnTo>
                      <a:pt x="398" y="78"/>
                    </a:lnTo>
                    <a:lnTo>
                      <a:pt x="404" y="74"/>
                    </a:lnTo>
                    <a:lnTo>
                      <a:pt x="410" y="72"/>
                    </a:lnTo>
                    <a:lnTo>
                      <a:pt x="416" y="74"/>
                    </a:lnTo>
                    <a:lnTo>
                      <a:pt x="422" y="76"/>
                    </a:lnTo>
                    <a:lnTo>
                      <a:pt x="434" y="88"/>
                    </a:lnTo>
                    <a:lnTo>
                      <a:pt x="446" y="102"/>
                    </a:lnTo>
                    <a:lnTo>
                      <a:pt x="446" y="102"/>
                    </a:lnTo>
                    <a:lnTo>
                      <a:pt x="470" y="110"/>
                    </a:lnTo>
                    <a:lnTo>
                      <a:pt x="470" y="110"/>
                    </a:lnTo>
                    <a:lnTo>
                      <a:pt x="478" y="122"/>
                    </a:lnTo>
                    <a:lnTo>
                      <a:pt x="488" y="136"/>
                    </a:lnTo>
                    <a:lnTo>
                      <a:pt x="500" y="152"/>
                    </a:lnTo>
                    <a:lnTo>
                      <a:pt x="518" y="166"/>
                    </a:lnTo>
                    <a:lnTo>
                      <a:pt x="518" y="166"/>
                    </a:lnTo>
                    <a:lnTo>
                      <a:pt x="526" y="166"/>
                    </a:lnTo>
                    <a:lnTo>
                      <a:pt x="526" y="166"/>
                    </a:lnTo>
                    <a:lnTo>
                      <a:pt x="536" y="156"/>
                    </a:lnTo>
                    <a:lnTo>
                      <a:pt x="542" y="144"/>
                    </a:lnTo>
                    <a:lnTo>
                      <a:pt x="546" y="134"/>
                    </a:lnTo>
                    <a:lnTo>
                      <a:pt x="550" y="122"/>
                    </a:lnTo>
                    <a:lnTo>
                      <a:pt x="550" y="122"/>
                    </a:lnTo>
                    <a:lnTo>
                      <a:pt x="568" y="128"/>
                    </a:lnTo>
                    <a:lnTo>
                      <a:pt x="568" y="128"/>
                    </a:lnTo>
                    <a:lnTo>
                      <a:pt x="572" y="140"/>
                    </a:lnTo>
                    <a:lnTo>
                      <a:pt x="580" y="154"/>
                    </a:lnTo>
                    <a:lnTo>
                      <a:pt x="592" y="168"/>
                    </a:lnTo>
                    <a:lnTo>
                      <a:pt x="606" y="180"/>
                    </a:lnTo>
                    <a:lnTo>
                      <a:pt x="606" y="180"/>
                    </a:lnTo>
                    <a:lnTo>
                      <a:pt x="606" y="184"/>
                    </a:lnTo>
                    <a:lnTo>
                      <a:pt x="606" y="184"/>
                    </a:lnTo>
                    <a:lnTo>
                      <a:pt x="632" y="206"/>
                    </a:lnTo>
                    <a:lnTo>
                      <a:pt x="632" y="206"/>
                    </a:lnTo>
                    <a:lnTo>
                      <a:pt x="664" y="204"/>
                    </a:lnTo>
                    <a:lnTo>
                      <a:pt x="664" y="204"/>
                    </a:lnTo>
                    <a:lnTo>
                      <a:pt x="670" y="196"/>
                    </a:lnTo>
                    <a:lnTo>
                      <a:pt x="678" y="190"/>
                    </a:lnTo>
                    <a:lnTo>
                      <a:pt x="678" y="190"/>
                    </a:lnTo>
                    <a:lnTo>
                      <a:pt x="680" y="188"/>
                    </a:lnTo>
                    <a:lnTo>
                      <a:pt x="684" y="186"/>
                    </a:lnTo>
                    <a:lnTo>
                      <a:pt x="690" y="180"/>
                    </a:lnTo>
                    <a:lnTo>
                      <a:pt x="690" y="180"/>
                    </a:lnTo>
                    <a:lnTo>
                      <a:pt x="690" y="172"/>
                    </a:lnTo>
                    <a:lnTo>
                      <a:pt x="690" y="172"/>
                    </a:lnTo>
                    <a:lnTo>
                      <a:pt x="684" y="168"/>
                    </a:lnTo>
                    <a:lnTo>
                      <a:pt x="684" y="168"/>
                    </a:lnTo>
                    <a:lnTo>
                      <a:pt x="684" y="164"/>
                    </a:lnTo>
                    <a:lnTo>
                      <a:pt x="688" y="160"/>
                    </a:lnTo>
                    <a:lnTo>
                      <a:pt x="700" y="154"/>
                    </a:lnTo>
                    <a:lnTo>
                      <a:pt x="724" y="146"/>
                    </a:lnTo>
                    <a:lnTo>
                      <a:pt x="724" y="146"/>
                    </a:lnTo>
                    <a:lnTo>
                      <a:pt x="730" y="142"/>
                    </a:lnTo>
                    <a:lnTo>
                      <a:pt x="734" y="140"/>
                    </a:lnTo>
                    <a:lnTo>
                      <a:pt x="734" y="140"/>
                    </a:lnTo>
                    <a:lnTo>
                      <a:pt x="742" y="132"/>
                    </a:lnTo>
                    <a:lnTo>
                      <a:pt x="742" y="132"/>
                    </a:lnTo>
                    <a:lnTo>
                      <a:pt x="744" y="134"/>
                    </a:lnTo>
                    <a:lnTo>
                      <a:pt x="746" y="136"/>
                    </a:lnTo>
                    <a:lnTo>
                      <a:pt x="750" y="144"/>
                    </a:lnTo>
                    <a:lnTo>
                      <a:pt x="756" y="154"/>
                    </a:lnTo>
                    <a:lnTo>
                      <a:pt x="762" y="158"/>
                    </a:lnTo>
                    <a:lnTo>
                      <a:pt x="770" y="162"/>
                    </a:lnTo>
                    <a:lnTo>
                      <a:pt x="770" y="162"/>
                    </a:lnTo>
                    <a:lnTo>
                      <a:pt x="806" y="188"/>
                    </a:lnTo>
                    <a:lnTo>
                      <a:pt x="806" y="188"/>
                    </a:lnTo>
                    <a:lnTo>
                      <a:pt x="838" y="194"/>
                    </a:lnTo>
                    <a:lnTo>
                      <a:pt x="838" y="194"/>
                    </a:lnTo>
                    <a:lnTo>
                      <a:pt x="838" y="204"/>
                    </a:lnTo>
                    <a:lnTo>
                      <a:pt x="838" y="220"/>
                    </a:lnTo>
                    <a:lnTo>
                      <a:pt x="838" y="228"/>
                    </a:lnTo>
                    <a:lnTo>
                      <a:pt x="836" y="236"/>
                    </a:lnTo>
                    <a:lnTo>
                      <a:pt x="834" y="242"/>
                    </a:lnTo>
                    <a:lnTo>
                      <a:pt x="828" y="246"/>
                    </a:lnTo>
                    <a:lnTo>
                      <a:pt x="828" y="246"/>
                    </a:lnTo>
                    <a:lnTo>
                      <a:pt x="818" y="272"/>
                    </a:lnTo>
                    <a:lnTo>
                      <a:pt x="818" y="272"/>
                    </a:lnTo>
                    <a:lnTo>
                      <a:pt x="812" y="306"/>
                    </a:lnTo>
                    <a:lnTo>
                      <a:pt x="812" y="306"/>
                    </a:lnTo>
                    <a:lnTo>
                      <a:pt x="802" y="308"/>
                    </a:lnTo>
                    <a:lnTo>
                      <a:pt x="802" y="308"/>
                    </a:lnTo>
                    <a:lnTo>
                      <a:pt x="800" y="302"/>
                    </a:lnTo>
                    <a:lnTo>
                      <a:pt x="796" y="300"/>
                    </a:lnTo>
                    <a:lnTo>
                      <a:pt x="792" y="298"/>
                    </a:lnTo>
                    <a:lnTo>
                      <a:pt x="788" y="298"/>
                    </a:lnTo>
                    <a:lnTo>
                      <a:pt x="778" y="300"/>
                    </a:lnTo>
                    <a:lnTo>
                      <a:pt x="774" y="302"/>
                    </a:lnTo>
                    <a:lnTo>
                      <a:pt x="774" y="302"/>
                    </a:lnTo>
                    <a:lnTo>
                      <a:pt x="770" y="300"/>
                    </a:lnTo>
                    <a:lnTo>
                      <a:pt x="770" y="300"/>
                    </a:lnTo>
                    <a:lnTo>
                      <a:pt x="770" y="258"/>
                    </a:lnTo>
                    <a:lnTo>
                      <a:pt x="770" y="258"/>
                    </a:lnTo>
                    <a:lnTo>
                      <a:pt x="762" y="248"/>
                    </a:lnTo>
                    <a:lnTo>
                      <a:pt x="756" y="244"/>
                    </a:lnTo>
                    <a:lnTo>
                      <a:pt x="750" y="242"/>
                    </a:lnTo>
                    <a:lnTo>
                      <a:pt x="744" y="242"/>
                    </a:lnTo>
                    <a:lnTo>
                      <a:pt x="738" y="244"/>
                    </a:lnTo>
                    <a:lnTo>
                      <a:pt x="732" y="250"/>
                    </a:lnTo>
                    <a:lnTo>
                      <a:pt x="722" y="264"/>
                    </a:lnTo>
                    <a:lnTo>
                      <a:pt x="722" y="264"/>
                    </a:lnTo>
                    <a:lnTo>
                      <a:pt x="716" y="282"/>
                    </a:lnTo>
                    <a:lnTo>
                      <a:pt x="708" y="302"/>
                    </a:lnTo>
                    <a:lnTo>
                      <a:pt x="698" y="320"/>
                    </a:lnTo>
                    <a:lnTo>
                      <a:pt x="690" y="340"/>
                    </a:lnTo>
                    <a:lnTo>
                      <a:pt x="690" y="340"/>
                    </a:lnTo>
                    <a:lnTo>
                      <a:pt x="686" y="346"/>
                    </a:lnTo>
                    <a:lnTo>
                      <a:pt x="680" y="354"/>
                    </a:lnTo>
                    <a:lnTo>
                      <a:pt x="680" y="354"/>
                    </a:lnTo>
                    <a:lnTo>
                      <a:pt x="666" y="362"/>
                    </a:lnTo>
                    <a:lnTo>
                      <a:pt x="652" y="366"/>
                    </a:lnTo>
                    <a:lnTo>
                      <a:pt x="632" y="368"/>
                    </a:lnTo>
                    <a:lnTo>
                      <a:pt x="624" y="372"/>
                    </a:lnTo>
                    <a:lnTo>
                      <a:pt x="622" y="374"/>
                    </a:lnTo>
                    <a:lnTo>
                      <a:pt x="620" y="378"/>
                    </a:lnTo>
                    <a:lnTo>
                      <a:pt x="618" y="390"/>
                    </a:lnTo>
                    <a:lnTo>
                      <a:pt x="618" y="410"/>
                    </a:lnTo>
                    <a:lnTo>
                      <a:pt x="618" y="410"/>
                    </a:lnTo>
                    <a:lnTo>
                      <a:pt x="644" y="432"/>
                    </a:lnTo>
                    <a:lnTo>
                      <a:pt x="644" y="432"/>
                    </a:lnTo>
                    <a:lnTo>
                      <a:pt x="642" y="438"/>
                    </a:lnTo>
                    <a:lnTo>
                      <a:pt x="638" y="444"/>
                    </a:lnTo>
                    <a:lnTo>
                      <a:pt x="628" y="454"/>
                    </a:lnTo>
                    <a:lnTo>
                      <a:pt x="628" y="454"/>
                    </a:lnTo>
                    <a:lnTo>
                      <a:pt x="620" y="456"/>
                    </a:lnTo>
                    <a:lnTo>
                      <a:pt x="610" y="456"/>
                    </a:lnTo>
                    <a:lnTo>
                      <a:pt x="588" y="456"/>
                    </a:lnTo>
                    <a:lnTo>
                      <a:pt x="570" y="452"/>
                    </a:lnTo>
                    <a:lnTo>
                      <a:pt x="556" y="448"/>
                    </a:lnTo>
                    <a:lnTo>
                      <a:pt x="556" y="448"/>
                    </a:lnTo>
                    <a:lnTo>
                      <a:pt x="548" y="442"/>
                    </a:lnTo>
                    <a:lnTo>
                      <a:pt x="540" y="438"/>
                    </a:lnTo>
                    <a:lnTo>
                      <a:pt x="532" y="436"/>
                    </a:lnTo>
                    <a:lnTo>
                      <a:pt x="526" y="438"/>
                    </a:lnTo>
                    <a:lnTo>
                      <a:pt x="520" y="440"/>
                    </a:lnTo>
                    <a:lnTo>
                      <a:pt x="514" y="446"/>
                    </a:lnTo>
                    <a:lnTo>
                      <a:pt x="502" y="456"/>
                    </a:lnTo>
                    <a:lnTo>
                      <a:pt x="502" y="456"/>
                    </a:lnTo>
                    <a:lnTo>
                      <a:pt x="480" y="520"/>
                    </a:lnTo>
                    <a:lnTo>
                      <a:pt x="480" y="520"/>
                    </a:lnTo>
                    <a:lnTo>
                      <a:pt x="476" y="530"/>
                    </a:lnTo>
                    <a:lnTo>
                      <a:pt x="476" y="530"/>
                    </a:lnTo>
                    <a:lnTo>
                      <a:pt x="464" y="532"/>
                    </a:lnTo>
                    <a:lnTo>
                      <a:pt x="464" y="532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4" name="Freeform 38"/>
              <p:cNvSpPr>
                <a:spLocks/>
              </p:cNvSpPr>
              <p:nvPr/>
            </p:nvSpPr>
            <p:spPr bwMode="auto">
              <a:xfrm>
                <a:off x="6799263" y="285750"/>
                <a:ext cx="1768475" cy="1581150"/>
              </a:xfrm>
              <a:custGeom>
                <a:avLst/>
                <a:gdLst>
                  <a:gd name="T0" fmla="*/ 750 w 1114"/>
                  <a:gd name="T1" fmla="*/ 920 h 996"/>
                  <a:gd name="T2" fmla="*/ 698 w 1114"/>
                  <a:gd name="T3" fmla="*/ 952 h 996"/>
                  <a:gd name="T4" fmla="*/ 656 w 1114"/>
                  <a:gd name="T5" fmla="*/ 908 h 996"/>
                  <a:gd name="T6" fmla="*/ 614 w 1114"/>
                  <a:gd name="T7" fmla="*/ 872 h 996"/>
                  <a:gd name="T8" fmla="*/ 568 w 1114"/>
                  <a:gd name="T9" fmla="*/ 866 h 996"/>
                  <a:gd name="T10" fmla="*/ 534 w 1114"/>
                  <a:gd name="T11" fmla="*/ 824 h 996"/>
                  <a:gd name="T12" fmla="*/ 488 w 1114"/>
                  <a:gd name="T13" fmla="*/ 834 h 996"/>
                  <a:gd name="T14" fmla="*/ 442 w 1114"/>
                  <a:gd name="T15" fmla="*/ 860 h 996"/>
                  <a:gd name="T16" fmla="*/ 360 w 1114"/>
                  <a:gd name="T17" fmla="*/ 840 h 996"/>
                  <a:gd name="T18" fmla="*/ 320 w 1114"/>
                  <a:gd name="T19" fmla="*/ 790 h 996"/>
                  <a:gd name="T20" fmla="*/ 288 w 1114"/>
                  <a:gd name="T21" fmla="*/ 776 h 996"/>
                  <a:gd name="T22" fmla="*/ 324 w 1114"/>
                  <a:gd name="T23" fmla="*/ 756 h 996"/>
                  <a:gd name="T24" fmla="*/ 288 w 1114"/>
                  <a:gd name="T25" fmla="*/ 712 h 996"/>
                  <a:gd name="T26" fmla="*/ 244 w 1114"/>
                  <a:gd name="T27" fmla="*/ 716 h 996"/>
                  <a:gd name="T28" fmla="*/ 220 w 1114"/>
                  <a:gd name="T29" fmla="*/ 662 h 996"/>
                  <a:gd name="T30" fmla="*/ 268 w 1114"/>
                  <a:gd name="T31" fmla="*/ 592 h 996"/>
                  <a:gd name="T32" fmla="*/ 304 w 1114"/>
                  <a:gd name="T33" fmla="*/ 516 h 996"/>
                  <a:gd name="T34" fmla="*/ 314 w 1114"/>
                  <a:gd name="T35" fmla="*/ 550 h 996"/>
                  <a:gd name="T36" fmla="*/ 358 w 1114"/>
                  <a:gd name="T37" fmla="*/ 568 h 996"/>
                  <a:gd name="T38" fmla="*/ 358 w 1114"/>
                  <a:gd name="T39" fmla="*/ 484 h 996"/>
                  <a:gd name="T40" fmla="*/ 360 w 1114"/>
                  <a:gd name="T41" fmla="*/ 428 h 996"/>
                  <a:gd name="T42" fmla="*/ 338 w 1114"/>
                  <a:gd name="T43" fmla="*/ 348 h 996"/>
                  <a:gd name="T44" fmla="*/ 362 w 1114"/>
                  <a:gd name="T45" fmla="*/ 252 h 996"/>
                  <a:gd name="T46" fmla="*/ 314 w 1114"/>
                  <a:gd name="T47" fmla="*/ 158 h 996"/>
                  <a:gd name="T48" fmla="*/ 252 w 1114"/>
                  <a:gd name="T49" fmla="*/ 188 h 996"/>
                  <a:gd name="T50" fmla="*/ 166 w 1114"/>
                  <a:gd name="T51" fmla="*/ 218 h 996"/>
                  <a:gd name="T52" fmla="*/ 130 w 1114"/>
                  <a:gd name="T53" fmla="*/ 192 h 996"/>
                  <a:gd name="T54" fmla="*/ 102 w 1114"/>
                  <a:gd name="T55" fmla="*/ 126 h 996"/>
                  <a:gd name="T56" fmla="*/ 44 w 1114"/>
                  <a:gd name="T57" fmla="*/ 140 h 996"/>
                  <a:gd name="T58" fmla="*/ 20 w 1114"/>
                  <a:gd name="T59" fmla="*/ 96 h 996"/>
                  <a:gd name="T60" fmla="*/ 72 w 1114"/>
                  <a:gd name="T61" fmla="*/ 10 h 996"/>
                  <a:gd name="T62" fmla="*/ 168 w 1114"/>
                  <a:gd name="T63" fmla="*/ 16 h 996"/>
                  <a:gd name="T64" fmla="*/ 282 w 1114"/>
                  <a:gd name="T65" fmla="*/ 26 h 996"/>
                  <a:gd name="T66" fmla="*/ 392 w 1114"/>
                  <a:gd name="T67" fmla="*/ 184 h 996"/>
                  <a:gd name="T68" fmla="*/ 458 w 1114"/>
                  <a:gd name="T69" fmla="*/ 278 h 996"/>
                  <a:gd name="T70" fmla="*/ 498 w 1114"/>
                  <a:gd name="T71" fmla="*/ 330 h 996"/>
                  <a:gd name="T72" fmla="*/ 570 w 1114"/>
                  <a:gd name="T73" fmla="*/ 354 h 996"/>
                  <a:gd name="T74" fmla="*/ 638 w 1114"/>
                  <a:gd name="T75" fmla="*/ 366 h 996"/>
                  <a:gd name="T76" fmla="*/ 716 w 1114"/>
                  <a:gd name="T77" fmla="*/ 396 h 996"/>
                  <a:gd name="T78" fmla="*/ 770 w 1114"/>
                  <a:gd name="T79" fmla="*/ 448 h 996"/>
                  <a:gd name="T80" fmla="*/ 814 w 1114"/>
                  <a:gd name="T81" fmla="*/ 512 h 996"/>
                  <a:gd name="T82" fmla="*/ 912 w 1114"/>
                  <a:gd name="T83" fmla="*/ 486 h 996"/>
                  <a:gd name="T84" fmla="*/ 990 w 1114"/>
                  <a:gd name="T85" fmla="*/ 404 h 996"/>
                  <a:gd name="T86" fmla="*/ 1084 w 1114"/>
                  <a:gd name="T87" fmla="*/ 340 h 996"/>
                  <a:gd name="T88" fmla="*/ 1084 w 1114"/>
                  <a:gd name="T89" fmla="*/ 412 h 996"/>
                  <a:gd name="T90" fmla="*/ 1112 w 1114"/>
                  <a:gd name="T91" fmla="*/ 498 h 996"/>
                  <a:gd name="T92" fmla="*/ 1096 w 1114"/>
                  <a:gd name="T93" fmla="*/ 584 h 996"/>
                  <a:gd name="T94" fmla="*/ 1088 w 1114"/>
                  <a:gd name="T95" fmla="*/ 732 h 996"/>
                  <a:gd name="T96" fmla="*/ 1028 w 1114"/>
                  <a:gd name="T97" fmla="*/ 748 h 996"/>
                  <a:gd name="T98" fmla="*/ 974 w 1114"/>
                  <a:gd name="T99" fmla="*/ 772 h 996"/>
                  <a:gd name="T100" fmla="*/ 942 w 1114"/>
                  <a:gd name="T101" fmla="*/ 800 h 996"/>
                  <a:gd name="T102" fmla="*/ 984 w 1114"/>
                  <a:gd name="T103" fmla="*/ 910 h 996"/>
                  <a:gd name="T104" fmla="*/ 972 w 1114"/>
                  <a:gd name="T105" fmla="*/ 968 h 996"/>
                  <a:gd name="T106" fmla="*/ 928 w 1114"/>
                  <a:gd name="T107" fmla="*/ 924 h 996"/>
                  <a:gd name="T108" fmla="*/ 904 w 1114"/>
                  <a:gd name="T109" fmla="*/ 930 h 996"/>
                  <a:gd name="T110" fmla="*/ 848 w 1114"/>
                  <a:gd name="T111" fmla="*/ 972 h 996"/>
                  <a:gd name="T112" fmla="*/ 812 w 1114"/>
                  <a:gd name="T113" fmla="*/ 996 h 9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114" h="996">
                    <a:moveTo>
                      <a:pt x="812" y="996"/>
                    </a:moveTo>
                    <a:lnTo>
                      <a:pt x="812" y="996"/>
                    </a:lnTo>
                    <a:lnTo>
                      <a:pt x="772" y="958"/>
                    </a:lnTo>
                    <a:lnTo>
                      <a:pt x="772" y="958"/>
                    </a:lnTo>
                    <a:lnTo>
                      <a:pt x="760" y="936"/>
                    </a:lnTo>
                    <a:lnTo>
                      <a:pt x="754" y="926"/>
                    </a:lnTo>
                    <a:lnTo>
                      <a:pt x="750" y="920"/>
                    </a:lnTo>
                    <a:lnTo>
                      <a:pt x="742" y="916"/>
                    </a:lnTo>
                    <a:lnTo>
                      <a:pt x="736" y="912"/>
                    </a:lnTo>
                    <a:lnTo>
                      <a:pt x="726" y="910"/>
                    </a:lnTo>
                    <a:lnTo>
                      <a:pt x="716" y="912"/>
                    </a:lnTo>
                    <a:lnTo>
                      <a:pt x="716" y="912"/>
                    </a:lnTo>
                    <a:lnTo>
                      <a:pt x="698" y="952"/>
                    </a:lnTo>
                    <a:lnTo>
                      <a:pt x="698" y="952"/>
                    </a:lnTo>
                    <a:lnTo>
                      <a:pt x="692" y="950"/>
                    </a:lnTo>
                    <a:lnTo>
                      <a:pt x="684" y="946"/>
                    </a:lnTo>
                    <a:lnTo>
                      <a:pt x="672" y="932"/>
                    </a:lnTo>
                    <a:lnTo>
                      <a:pt x="664" y="918"/>
                    </a:lnTo>
                    <a:lnTo>
                      <a:pt x="660" y="910"/>
                    </a:lnTo>
                    <a:lnTo>
                      <a:pt x="660" y="910"/>
                    </a:lnTo>
                    <a:lnTo>
                      <a:pt x="656" y="908"/>
                    </a:lnTo>
                    <a:lnTo>
                      <a:pt x="654" y="904"/>
                    </a:lnTo>
                    <a:lnTo>
                      <a:pt x="650" y="896"/>
                    </a:lnTo>
                    <a:lnTo>
                      <a:pt x="650" y="896"/>
                    </a:lnTo>
                    <a:lnTo>
                      <a:pt x="628" y="892"/>
                    </a:lnTo>
                    <a:lnTo>
                      <a:pt x="628" y="892"/>
                    </a:lnTo>
                    <a:lnTo>
                      <a:pt x="620" y="880"/>
                    </a:lnTo>
                    <a:lnTo>
                      <a:pt x="614" y="872"/>
                    </a:lnTo>
                    <a:lnTo>
                      <a:pt x="608" y="868"/>
                    </a:lnTo>
                    <a:lnTo>
                      <a:pt x="602" y="864"/>
                    </a:lnTo>
                    <a:lnTo>
                      <a:pt x="588" y="862"/>
                    </a:lnTo>
                    <a:lnTo>
                      <a:pt x="572" y="860"/>
                    </a:lnTo>
                    <a:lnTo>
                      <a:pt x="572" y="860"/>
                    </a:lnTo>
                    <a:lnTo>
                      <a:pt x="568" y="866"/>
                    </a:lnTo>
                    <a:lnTo>
                      <a:pt x="568" y="866"/>
                    </a:lnTo>
                    <a:lnTo>
                      <a:pt x="554" y="870"/>
                    </a:lnTo>
                    <a:lnTo>
                      <a:pt x="544" y="870"/>
                    </a:lnTo>
                    <a:lnTo>
                      <a:pt x="538" y="866"/>
                    </a:lnTo>
                    <a:lnTo>
                      <a:pt x="536" y="860"/>
                    </a:lnTo>
                    <a:lnTo>
                      <a:pt x="534" y="852"/>
                    </a:lnTo>
                    <a:lnTo>
                      <a:pt x="534" y="842"/>
                    </a:lnTo>
                    <a:lnTo>
                      <a:pt x="534" y="824"/>
                    </a:lnTo>
                    <a:lnTo>
                      <a:pt x="534" y="824"/>
                    </a:lnTo>
                    <a:lnTo>
                      <a:pt x="526" y="816"/>
                    </a:lnTo>
                    <a:lnTo>
                      <a:pt x="520" y="814"/>
                    </a:lnTo>
                    <a:lnTo>
                      <a:pt x="514" y="812"/>
                    </a:lnTo>
                    <a:lnTo>
                      <a:pt x="506" y="812"/>
                    </a:lnTo>
                    <a:lnTo>
                      <a:pt x="506" y="812"/>
                    </a:lnTo>
                    <a:lnTo>
                      <a:pt x="488" y="834"/>
                    </a:lnTo>
                    <a:lnTo>
                      <a:pt x="488" y="834"/>
                    </a:lnTo>
                    <a:lnTo>
                      <a:pt x="474" y="842"/>
                    </a:lnTo>
                    <a:lnTo>
                      <a:pt x="474" y="842"/>
                    </a:lnTo>
                    <a:lnTo>
                      <a:pt x="468" y="848"/>
                    </a:lnTo>
                    <a:lnTo>
                      <a:pt x="460" y="852"/>
                    </a:lnTo>
                    <a:lnTo>
                      <a:pt x="452" y="858"/>
                    </a:lnTo>
                    <a:lnTo>
                      <a:pt x="442" y="860"/>
                    </a:lnTo>
                    <a:lnTo>
                      <a:pt x="422" y="866"/>
                    </a:lnTo>
                    <a:lnTo>
                      <a:pt x="404" y="868"/>
                    </a:lnTo>
                    <a:lnTo>
                      <a:pt x="404" y="868"/>
                    </a:lnTo>
                    <a:lnTo>
                      <a:pt x="380" y="858"/>
                    </a:lnTo>
                    <a:lnTo>
                      <a:pt x="372" y="852"/>
                    </a:lnTo>
                    <a:lnTo>
                      <a:pt x="364" y="846"/>
                    </a:lnTo>
                    <a:lnTo>
                      <a:pt x="360" y="840"/>
                    </a:lnTo>
                    <a:lnTo>
                      <a:pt x="354" y="832"/>
                    </a:lnTo>
                    <a:lnTo>
                      <a:pt x="348" y="814"/>
                    </a:lnTo>
                    <a:lnTo>
                      <a:pt x="348" y="814"/>
                    </a:lnTo>
                    <a:lnTo>
                      <a:pt x="336" y="796"/>
                    </a:lnTo>
                    <a:lnTo>
                      <a:pt x="332" y="792"/>
                    </a:lnTo>
                    <a:lnTo>
                      <a:pt x="330" y="790"/>
                    </a:lnTo>
                    <a:lnTo>
                      <a:pt x="320" y="790"/>
                    </a:lnTo>
                    <a:lnTo>
                      <a:pt x="304" y="788"/>
                    </a:lnTo>
                    <a:lnTo>
                      <a:pt x="304" y="788"/>
                    </a:lnTo>
                    <a:lnTo>
                      <a:pt x="302" y="790"/>
                    </a:lnTo>
                    <a:lnTo>
                      <a:pt x="302" y="790"/>
                    </a:lnTo>
                    <a:lnTo>
                      <a:pt x="294" y="786"/>
                    </a:lnTo>
                    <a:lnTo>
                      <a:pt x="290" y="782"/>
                    </a:lnTo>
                    <a:lnTo>
                      <a:pt x="288" y="776"/>
                    </a:lnTo>
                    <a:lnTo>
                      <a:pt x="286" y="770"/>
                    </a:lnTo>
                    <a:lnTo>
                      <a:pt x="286" y="770"/>
                    </a:lnTo>
                    <a:lnTo>
                      <a:pt x="294" y="768"/>
                    </a:lnTo>
                    <a:lnTo>
                      <a:pt x="304" y="766"/>
                    </a:lnTo>
                    <a:lnTo>
                      <a:pt x="314" y="762"/>
                    </a:lnTo>
                    <a:lnTo>
                      <a:pt x="324" y="756"/>
                    </a:lnTo>
                    <a:lnTo>
                      <a:pt x="324" y="756"/>
                    </a:lnTo>
                    <a:lnTo>
                      <a:pt x="322" y="736"/>
                    </a:lnTo>
                    <a:lnTo>
                      <a:pt x="318" y="722"/>
                    </a:lnTo>
                    <a:lnTo>
                      <a:pt x="318" y="722"/>
                    </a:lnTo>
                    <a:lnTo>
                      <a:pt x="310" y="708"/>
                    </a:lnTo>
                    <a:lnTo>
                      <a:pt x="310" y="708"/>
                    </a:lnTo>
                    <a:lnTo>
                      <a:pt x="296" y="708"/>
                    </a:lnTo>
                    <a:lnTo>
                      <a:pt x="288" y="712"/>
                    </a:lnTo>
                    <a:lnTo>
                      <a:pt x="284" y="720"/>
                    </a:lnTo>
                    <a:lnTo>
                      <a:pt x="278" y="732"/>
                    </a:lnTo>
                    <a:lnTo>
                      <a:pt x="278" y="732"/>
                    </a:lnTo>
                    <a:lnTo>
                      <a:pt x="270" y="732"/>
                    </a:lnTo>
                    <a:lnTo>
                      <a:pt x="264" y="730"/>
                    </a:lnTo>
                    <a:lnTo>
                      <a:pt x="252" y="724"/>
                    </a:lnTo>
                    <a:lnTo>
                      <a:pt x="244" y="716"/>
                    </a:lnTo>
                    <a:lnTo>
                      <a:pt x="234" y="712"/>
                    </a:lnTo>
                    <a:lnTo>
                      <a:pt x="234" y="712"/>
                    </a:lnTo>
                    <a:lnTo>
                      <a:pt x="232" y="702"/>
                    </a:lnTo>
                    <a:lnTo>
                      <a:pt x="228" y="696"/>
                    </a:lnTo>
                    <a:lnTo>
                      <a:pt x="220" y="686"/>
                    </a:lnTo>
                    <a:lnTo>
                      <a:pt x="220" y="686"/>
                    </a:lnTo>
                    <a:lnTo>
                      <a:pt x="220" y="662"/>
                    </a:lnTo>
                    <a:lnTo>
                      <a:pt x="220" y="662"/>
                    </a:lnTo>
                    <a:lnTo>
                      <a:pt x="232" y="650"/>
                    </a:lnTo>
                    <a:lnTo>
                      <a:pt x="244" y="640"/>
                    </a:lnTo>
                    <a:lnTo>
                      <a:pt x="260" y="616"/>
                    </a:lnTo>
                    <a:lnTo>
                      <a:pt x="260" y="616"/>
                    </a:lnTo>
                    <a:lnTo>
                      <a:pt x="264" y="602"/>
                    </a:lnTo>
                    <a:lnTo>
                      <a:pt x="268" y="592"/>
                    </a:lnTo>
                    <a:lnTo>
                      <a:pt x="274" y="582"/>
                    </a:lnTo>
                    <a:lnTo>
                      <a:pt x="280" y="572"/>
                    </a:lnTo>
                    <a:lnTo>
                      <a:pt x="292" y="556"/>
                    </a:lnTo>
                    <a:lnTo>
                      <a:pt x="298" y="546"/>
                    </a:lnTo>
                    <a:lnTo>
                      <a:pt x="302" y="536"/>
                    </a:lnTo>
                    <a:lnTo>
                      <a:pt x="302" y="536"/>
                    </a:lnTo>
                    <a:lnTo>
                      <a:pt x="304" y="516"/>
                    </a:lnTo>
                    <a:lnTo>
                      <a:pt x="304" y="516"/>
                    </a:lnTo>
                    <a:lnTo>
                      <a:pt x="308" y="518"/>
                    </a:lnTo>
                    <a:lnTo>
                      <a:pt x="312" y="520"/>
                    </a:lnTo>
                    <a:lnTo>
                      <a:pt x="316" y="528"/>
                    </a:lnTo>
                    <a:lnTo>
                      <a:pt x="316" y="528"/>
                    </a:lnTo>
                    <a:lnTo>
                      <a:pt x="316" y="538"/>
                    </a:lnTo>
                    <a:lnTo>
                      <a:pt x="314" y="550"/>
                    </a:lnTo>
                    <a:lnTo>
                      <a:pt x="316" y="556"/>
                    </a:lnTo>
                    <a:lnTo>
                      <a:pt x="318" y="562"/>
                    </a:lnTo>
                    <a:lnTo>
                      <a:pt x="322" y="568"/>
                    </a:lnTo>
                    <a:lnTo>
                      <a:pt x="330" y="572"/>
                    </a:lnTo>
                    <a:lnTo>
                      <a:pt x="330" y="572"/>
                    </a:lnTo>
                    <a:lnTo>
                      <a:pt x="348" y="572"/>
                    </a:lnTo>
                    <a:lnTo>
                      <a:pt x="358" y="568"/>
                    </a:lnTo>
                    <a:lnTo>
                      <a:pt x="366" y="562"/>
                    </a:lnTo>
                    <a:lnTo>
                      <a:pt x="366" y="562"/>
                    </a:lnTo>
                    <a:lnTo>
                      <a:pt x="368" y="524"/>
                    </a:lnTo>
                    <a:lnTo>
                      <a:pt x="368" y="508"/>
                    </a:lnTo>
                    <a:lnTo>
                      <a:pt x="366" y="494"/>
                    </a:lnTo>
                    <a:lnTo>
                      <a:pt x="366" y="494"/>
                    </a:lnTo>
                    <a:lnTo>
                      <a:pt x="358" y="484"/>
                    </a:lnTo>
                    <a:lnTo>
                      <a:pt x="352" y="474"/>
                    </a:lnTo>
                    <a:lnTo>
                      <a:pt x="348" y="466"/>
                    </a:lnTo>
                    <a:lnTo>
                      <a:pt x="348" y="458"/>
                    </a:lnTo>
                    <a:lnTo>
                      <a:pt x="350" y="452"/>
                    </a:lnTo>
                    <a:lnTo>
                      <a:pt x="352" y="444"/>
                    </a:lnTo>
                    <a:lnTo>
                      <a:pt x="360" y="428"/>
                    </a:lnTo>
                    <a:lnTo>
                      <a:pt x="360" y="428"/>
                    </a:lnTo>
                    <a:lnTo>
                      <a:pt x="358" y="410"/>
                    </a:lnTo>
                    <a:lnTo>
                      <a:pt x="352" y="392"/>
                    </a:lnTo>
                    <a:lnTo>
                      <a:pt x="346" y="380"/>
                    </a:lnTo>
                    <a:lnTo>
                      <a:pt x="340" y="372"/>
                    </a:lnTo>
                    <a:lnTo>
                      <a:pt x="340" y="372"/>
                    </a:lnTo>
                    <a:lnTo>
                      <a:pt x="338" y="348"/>
                    </a:lnTo>
                    <a:lnTo>
                      <a:pt x="338" y="348"/>
                    </a:lnTo>
                    <a:lnTo>
                      <a:pt x="350" y="320"/>
                    </a:lnTo>
                    <a:lnTo>
                      <a:pt x="350" y="320"/>
                    </a:lnTo>
                    <a:lnTo>
                      <a:pt x="352" y="306"/>
                    </a:lnTo>
                    <a:lnTo>
                      <a:pt x="354" y="294"/>
                    </a:lnTo>
                    <a:lnTo>
                      <a:pt x="364" y="268"/>
                    </a:lnTo>
                    <a:lnTo>
                      <a:pt x="364" y="268"/>
                    </a:lnTo>
                    <a:lnTo>
                      <a:pt x="362" y="252"/>
                    </a:lnTo>
                    <a:lnTo>
                      <a:pt x="360" y="236"/>
                    </a:lnTo>
                    <a:lnTo>
                      <a:pt x="356" y="218"/>
                    </a:lnTo>
                    <a:lnTo>
                      <a:pt x="350" y="202"/>
                    </a:lnTo>
                    <a:lnTo>
                      <a:pt x="342" y="188"/>
                    </a:lnTo>
                    <a:lnTo>
                      <a:pt x="334" y="174"/>
                    </a:lnTo>
                    <a:lnTo>
                      <a:pt x="324" y="164"/>
                    </a:lnTo>
                    <a:lnTo>
                      <a:pt x="314" y="158"/>
                    </a:lnTo>
                    <a:lnTo>
                      <a:pt x="314" y="158"/>
                    </a:lnTo>
                    <a:lnTo>
                      <a:pt x="296" y="158"/>
                    </a:lnTo>
                    <a:lnTo>
                      <a:pt x="284" y="160"/>
                    </a:lnTo>
                    <a:lnTo>
                      <a:pt x="272" y="164"/>
                    </a:lnTo>
                    <a:lnTo>
                      <a:pt x="262" y="172"/>
                    </a:lnTo>
                    <a:lnTo>
                      <a:pt x="262" y="172"/>
                    </a:lnTo>
                    <a:lnTo>
                      <a:pt x="252" y="188"/>
                    </a:lnTo>
                    <a:lnTo>
                      <a:pt x="244" y="198"/>
                    </a:lnTo>
                    <a:lnTo>
                      <a:pt x="234" y="204"/>
                    </a:lnTo>
                    <a:lnTo>
                      <a:pt x="216" y="208"/>
                    </a:lnTo>
                    <a:lnTo>
                      <a:pt x="216" y="208"/>
                    </a:lnTo>
                    <a:lnTo>
                      <a:pt x="198" y="210"/>
                    </a:lnTo>
                    <a:lnTo>
                      <a:pt x="182" y="214"/>
                    </a:lnTo>
                    <a:lnTo>
                      <a:pt x="166" y="218"/>
                    </a:lnTo>
                    <a:lnTo>
                      <a:pt x="152" y="222"/>
                    </a:lnTo>
                    <a:lnTo>
                      <a:pt x="152" y="222"/>
                    </a:lnTo>
                    <a:lnTo>
                      <a:pt x="144" y="218"/>
                    </a:lnTo>
                    <a:lnTo>
                      <a:pt x="138" y="212"/>
                    </a:lnTo>
                    <a:lnTo>
                      <a:pt x="134" y="208"/>
                    </a:lnTo>
                    <a:lnTo>
                      <a:pt x="132" y="202"/>
                    </a:lnTo>
                    <a:lnTo>
                      <a:pt x="130" y="192"/>
                    </a:lnTo>
                    <a:lnTo>
                      <a:pt x="128" y="184"/>
                    </a:lnTo>
                    <a:lnTo>
                      <a:pt x="128" y="184"/>
                    </a:lnTo>
                    <a:lnTo>
                      <a:pt x="124" y="164"/>
                    </a:lnTo>
                    <a:lnTo>
                      <a:pt x="118" y="148"/>
                    </a:lnTo>
                    <a:lnTo>
                      <a:pt x="110" y="136"/>
                    </a:lnTo>
                    <a:lnTo>
                      <a:pt x="102" y="126"/>
                    </a:lnTo>
                    <a:lnTo>
                      <a:pt x="102" y="126"/>
                    </a:lnTo>
                    <a:lnTo>
                      <a:pt x="86" y="120"/>
                    </a:lnTo>
                    <a:lnTo>
                      <a:pt x="72" y="116"/>
                    </a:lnTo>
                    <a:lnTo>
                      <a:pt x="62" y="114"/>
                    </a:lnTo>
                    <a:lnTo>
                      <a:pt x="54" y="116"/>
                    </a:lnTo>
                    <a:lnTo>
                      <a:pt x="48" y="122"/>
                    </a:lnTo>
                    <a:lnTo>
                      <a:pt x="46" y="130"/>
                    </a:lnTo>
                    <a:lnTo>
                      <a:pt x="44" y="140"/>
                    </a:lnTo>
                    <a:lnTo>
                      <a:pt x="44" y="156"/>
                    </a:lnTo>
                    <a:lnTo>
                      <a:pt x="44" y="156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20" y="96"/>
                    </a:lnTo>
                    <a:lnTo>
                      <a:pt x="20" y="96"/>
                    </a:lnTo>
                    <a:lnTo>
                      <a:pt x="24" y="58"/>
                    </a:lnTo>
                    <a:lnTo>
                      <a:pt x="24" y="58"/>
                    </a:lnTo>
                    <a:lnTo>
                      <a:pt x="10" y="46"/>
                    </a:lnTo>
                    <a:lnTo>
                      <a:pt x="10" y="46"/>
                    </a:lnTo>
                    <a:lnTo>
                      <a:pt x="72" y="10"/>
                    </a:lnTo>
                    <a:lnTo>
                      <a:pt x="72" y="10"/>
                    </a:lnTo>
                    <a:lnTo>
                      <a:pt x="88" y="4"/>
                    </a:lnTo>
                    <a:lnTo>
                      <a:pt x="104" y="0"/>
                    </a:lnTo>
                    <a:lnTo>
                      <a:pt x="122" y="0"/>
                    </a:lnTo>
                    <a:lnTo>
                      <a:pt x="142" y="2"/>
                    </a:lnTo>
                    <a:lnTo>
                      <a:pt x="142" y="2"/>
                    </a:lnTo>
                    <a:lnTo>
                      <a:pt x="156" y="10"/>
                    </a:lnTo>
                    <a:lnTo>
                      <a:pt x="168" y="16"/>
                    </a:lnTo>
                    <a:lnTo>
                      <a:pt x="184" y="18"/>
                    </a:lnTo>
                    <a:lnTo>
                      <a:pt x="204" y="20"/>
                    </a:lnTo>
                    <a:lnTo>
                      <a:pt x="204" y="20"/>
                    </a:lnTo>
                    <a:lnTo>
                      <a:pt x="224" y="16"/>
                    </a:lnTo>
                    <a:lnTo>
                      <a:pt x="240" y="14"/>
                    </a:lnTo>
                    <a:lnTo>
                      <a:pt x="258" y="18"/>
                    </a:lnTo>
                    <a:lnTo>
                      <a:pt x="282" y="26"/>
                    </a:lnTo>
                    <a:lnTo>
                      <a:pt x="282" y="26"/>
                    </a:lnTo>
                    <a:lnTo>
                      <a:pt x="324" y="78"/>
                    </a:lnTo>
                    <a:lnTo>
                      <a:pt x="348" y="106"/>
                    </a:lnTo>
                    <a:lnTo>
                      <a:pt x="374" y="136"/>
                    </a:lnTo>
                    <a:lnTo>
                      <a:pt x="374" y="136"/>
                    </a:lnTo>
                    <a:lnTo>
                      <a:pt x="392" y="184"/>
                    </a:lnTo>
                    <a:lnTo>
                      <a:pt x="392" y="184"/>
                    </a:lnTo>
                    <a:lnTo>
                      <a:pt x="436" y="222"/>
                    </a:lnTo>
                    <a:lnTo>
                      <a:pt x="436" y="222"/>
                    </a:lnTo>
                    <a:lnTo>
                      <a:pt x="446" y="236"/>
                    </a:lnTo>
                    <a:lnTo>
                      <a:pt x="452" y="246"/>
                    </a:lnTo>
                    <a:lnTo>
                      <a:pt x="456" y="258"/>
                    </a:lnTo>
                    <a:lnTo>
                      <a:pt x="458" y="278"/>
                    </a:lnTo>
                    <a:lnTo>
                      <a:pt x="458" y="278"/>
                    </a:lnTo>
                    <a:lnTo>
                      <a:pt x="464" y="284"/>
                    </a:lnTo>
                    <a:lnTo>
                      <a:pt x="470" y="290"/>
                    </a:lnTo>
                    <a:lnTo>
                      <a:pt x="492" y="306"/>
                    </a:lnTo>
                    <a:lnTo>
                      <a:pt x="492" y="306"/>
                    </a:lnTo>
                    <a:lnTo>
                      <a:pt x="496" y="314"/>
                    </a:lnTo>
                    <a:lnTo>
                      <a:pt x="496" y="314"/>
                    </a:lnTo>
                    <a:lnTo>
                      <a:pt x="498" y="330"/>
                    </a:lnTo>
                    <a:lnTo>
                      <a:pt x="504" y="354"/>
                    </a:lnTo>
                    <a:lnTo>
                      <a:pt x="504" y="354"/>
                    </a:lnTo>
                    <a:lnTo>
                      <a:pt x="514" y="358"/>
                    </a:lnTo>
                    <a:lnTo>
                      <a:pt x="532" y="358"/>
                    </a:lnTo>
                    <a:lnTo>
                      <a:pt x="552" y="356"/>
                    </a:lnTo>
                    <a:lnTo>
                      <a:pt x="570" y="354"/>
                    </a:lnTo>
                    <a:lnTo>
                      <a:pt x="570" y="354"/>
                    </a:lnTo>
                    <a:lnTo>
                      <a:pt x="580" y="354"/>
                    </a:lnTo>
                    <a:lnTo>
                      <a:pt x="588" y="354"/>
                    </a:lnTo>
                    <a:lnTo>
                      <a:pt x="600" y="358"/>
                    </a:lnTo>
                    <a:lnTo>
                      <a:pt x="614" y="366"/>
                    </a:lnTo>
                    <a:lnTo>
                      <a:pt x="614" y="366"/>
                    </a:lnTo>
                    <a:lnTo>
                      <a:pt x="638" y="366"/>
                    </a:lnTo>
                    <a:lnTo>
                      <a:pt x="638" y="366"/>
                    </a:lnTo>
                    <a:lnTo>
                      <a:pt x="642" y="362"/>
                    </a:lnTo>
                    <a:lnTo>
                      <a:pt x="646" y="360"/>
                    </a:lnTo>
                    <a:lnTo>
                      <a:pt x="662" y="358"/>
                    </a:lnTo>
                    <a:lnTo>
                      <a:pt x="662" y="358"/>
                    </a:lnTo>
                    <a:lnTo>
                      <a:pt x="704" y="396"/>
                    </a:lnTo>
                    <a:lnTo>
                      <a:pt x="704" y="396"/>
                    </a:lnTo>
                    <a:lnTo>
                      <a:pt x="716" y="396"/>
                    </a:lnTo>
                    <a:lnTo>
                      <a:pt x="728" y="396"/>
                    </a:lnTo>
                    <a:lnTo>
                      <a:pt x="740" y="400"/>
                    </a:lnTo>
                    <a:lnTo>
                      <a:pt x="748" y="404"/>
                    </a:lnTo>
                    <a:lnTo>
                      <a:pt x="754" y="410"/>
                    </a:lnTo>
                    <a:lnTo>
                      <a:pt x="754" y="410"/>
                    </a:lnTo>
                    <a:lnTo>
                      <a:pt x="770" y="448"/>
                    </a:lnTo>
                    <a:lnTo>
                      <a:pt x="770" y="448"/>
                    </a:lnTo>
                    <a:lnTo>
                      <a:pt x="772" y="458"/>
                    </a:lnTo>
                    <a:lnTo>
                      <a:pt x="778" y="470"/>
                    </a:lnTo>
                    <a:lnTo>
                      <a:pt x="784" y="484"/>
                    </a:lnTo>
                    <a:lnTo>
                      <a:pt x="792" y="496"/>
                    </a:lnTo>
                    <a:lnTo>
                      <a:pt x="802" y="506"/>
                    </a:lnTo>
                    <a:lnTo>
                      <a:pt x="808" y="510"/>
                    </a:lnTo>
                    <a:lnTo>
                      <a:pt x="814" y="512"/>
                    </a:lnTo>
                    <a:lnTo>
                      <a:pt x="822" y="514"/>
                    </a:lnTo>
                    <a:lnTo>
                      <a:pt x="830" y="512"/>
                    </a:lnTo>
                    <a:lnTo>
                      <a:pt x="838" y="510"/>
                    </a:lnTo>
                    <a:lnTo>
                      <a:pt x="846" y="506"/>
                    </a:lnTo>
                    <a:lnTo>
                      <a:pt x="846" y="506"/>
                    </a:lnTo>
                    <a:lnTo>
                      <a:pt x="878" y="498"/>
                    </a:lnTo>
                    <a:lnTo>
                      <a:pt x="912" y="486"/>
                    </a:lnTo>
                    <a:lnTo>
                      <a:pt x="912" y="486"/>
                    </a:lnTo>
                    <a:lnTo>
                      <a:pt x="928" y="476"/>
                    </a:lnTo>
                    <a:lnTo>
                      <a:pt x="928" y="476"/>
                    </a:lnTo>
                    <a:lnTo>
                      <a:pt x="942" y="454"/>
                    </a:lnTo>
                    <a:lnTo>
                      <a:pt x="956" y="436"/>
                    </a:lnTo>
                    <a:lnTo>
                      <a:pt x="972" y="420"/>
                    </a:lnTo>
                    <a:lnTo>
                      <a:pt x="990" y="404"/>
                    </a:lnTo>
                    <a:lnTo>
                      <a:pt x="990" y="404"/>
                    </a:lnTo>
                    <a:lnTo>
                      <a:pt x="1016" y="376"/>
                    </a:lnTo>
                    <a:lnTo>
                      <a:pt x="1016" y="376"/>
                    </a:lnTo>
                    <a:lnTo>
                      <a:pt x="1064" y="336"/>
                    </a:lnTo>
                    <a:lnTo>
                      <a:pt x="1064" y="336"/>
                    </a:lnTo>
                    <a:lnTo>
                      <a:pt x="1078" y="338"/>
                    </a:lnTo>
                    <a:lnTo>
                      <a:pt x="1084" y="340"/>
                    </a:lnTo>
                    <a:lnTo>
                      <a:pt x="1086" y="342"/>
                    </a:lnTo>
                    <a:lnTo>
                      <a:pt x="1088" y="346"/>
                    </a:lnTo>
                    <a:lnTo>
                      <a:pt x="1086" y="350"/>
                    </a:lnTo>
                    <a:lnTo>
                      <a:pt x="1084" y="370"/>
                    </a:lnTo>
                    <a:lnTo>
                      <a:pt x="1084" y="370"/>
                    </a:lnTo>
                    <a:lnTo>
                      <a:pt x="1084" y="412"/>
                    </a:lnTo>
                    <a:lnTo>
                      <a:pt x="1084" y="412"/>
                    </a:lnTo>
                    <a:lnTo>
                      <a:pt x="1100" y="428"/>
                    </a:lnTo>
                    <a:lnTo>
                      <a:pt x="1108" y="442"/>
                    </a:lnTo>
                    <a:lnTo>
                      <a:pt x="1112" y="448"/>
                    </a:lnTo>
                    <a:lnTo>
                      <a:pt x="1114" y="456"/>
                    </a:lnTo>
                    <a:lnTo>
                      <a:pt x="1114" y="456"/>
                    </a:lnTo>
                    <a:lnTo>
                      <a:pt x="1112" y="498"/>
                    </a:lnTo>
                    <a:lnTo>
                      <a:pt x="1112" y="498"/>
                    </a:lnTo>
                    <a:lnTo>
                      <a:pt x="1102" y="524"/>
                    </a:lnTo>
                    <a:lnTo>
                      <a:pt x="1102" y="524"/>
                    </a:lnTo>
                    <a:lnTo>
                      <a:pt x="1098" y="530"/>
                    </a:lnTo>
                    <a:lnTo>
                      <a:pt x="1094" y="536"/>
                    </a:lnTo>
                    <a:lnTo>
                      <a:pt x="1092" y="550"/>
                    </a:lnTo>
                    <a:lnTo>
                      <a:pt x="1094" y="566"/>
                    </a:lnTo>
                    <a:lnTo>
                      <a:pt x="1096" y="584"/>
                    </a:lnTo>
                    <a:lnTo>
                      <a:pt x="1096" y="584"/>
                    </a:lnTo>
                    <a:lnTo>
                      <a:pt x="1096" y="650"/>
                    </a:lnTo>
                    <a:lnTo>
                      <a:pt x="1096" y="650"/>
                    </a:lnTo>
                    <a:lnTo>
                      <a:pt x="1086" y="690"/>
                    </a:lnTo>
                    <a:lnTo>
                      <a:pt x="1086" y="690"/>
                    </a:lnTo>
                    <a:lnTo>
                      <a:pt x="1088" y="732"/>
                    </a:lnTo>
                    <a:lnTo>
                      <a:pt x="1088" y="732"/>
                    </a:lnTo>
                    <a:lnTo>
                      <a:pt x="1080" y="742"/>
                    </a:lnTo>
                    <a:lnTo>
                      <a:pt x="1074" y="746"/>
                    </a:lnTo>
                    <a:lnTo>
                      <a:pt x="1068" y="750"/>
                    </a:lnTo>
                    <a:lnTo>
                      <a:pt x="1068" y="750"/>
                    </a:lnTo>
                    <a:lnTo>
                      <a:pt x="1046" y="752"/>
                    </a:lnTo>
                    <a:lnTo>
                      <a:pt x="1046" y="752"/>
                    </a:lnTo>
                    <a:lnTo>
                      <a:pt x="1028" y="748"/>
                    </a:lnTo>
                    <a:lnTo>
                      <a:pt x="1014" y="746"/>
                    </a:lnTo>
                    <a:lnTo>
                      <a:pt x="990" y="744"/>
                    </a:lnTo>
                    <a:lnTo>
                      <a:pt x="990" y="744"/>
                    </a:lnTo>
                    <a:lnTo>
                      <a:pt x="986" y="752"/>
                    </a:lnTo>
                    <a:lnTo>
                      <a:pt x="982" y="758"/>
                    </a:lnTo>
                    <a:lnTo>
                      <a:pt x="978" y="764"/>
                    </a:lnTo>
                    <a:lnTo>
                      <a:pt x="974" y="772"/>
                    </a:lnTo>
                    <a:lnTo>
                      <a:pt x="974" y="772"/>
                    </a:lnTo>
                    <a:lnTo>
                      <a:pt x="964" y="774"/>
                    </a:lnTo>
                    <a:lnTo>
                      <a:pt x="956" y="778"/>
                    </a:lnTo>
                    <a:lnTo>
                      <a:pt x="950" y="782"/>
                    </a:lnTo>
                    <a:lnTo>
                      <a:pt x="946" y="788"/>
                    </a:lnTo>
                    <a:lnTo>
                      <a:pt x="944" y="794"/>
                    </a:lnTo>
                    <a:lnTo>
                      <a:pt x="942" y="800"/>
                    </a:lnTo>
                    <a:lnTo>
                      <a:pt x="944" y="820"/>
                    </a:lnTo>
                    <a:lnTo>
                      <a:pt x="944" y="820"/>
                    </a:lnTo>
                    <a:lnTo>
                      <a:pt x="960" y="846"/>
                    </a:lnTo>
                    <a:lnTo>
                      <a:pt x="960" y="846"/>
                    </a:lnTo>
                    <a:lnTo>
                      <a:pt x="964" y="866"/>
                    </a:lnTo>
                    <a:lnTo>
                      <a:pt x="972" y="888"/>
                    </a:lnTo>
                    <a:lnTo>
                      <a:pt x="984" y="910"/>
                    </a:lnTo>
                    <a:lnTo>
                      <a:pt x="996" y="936"/>
                    </a:lnTo>
                    <a:lnTo>
                      <a:pt x="996" y="936"/>
                    </a:lnTo>
                    <a:lnTo>
                      <a:pt x="1006" y="976"/>
                    </a:lnTo>
                    <a:lnTo>
                      <a:pt x="1006" y="976"/>
                    </a:lnTo>
                    <a:lnTo>
                      <a:pt x="992" y="976"/>
                    </a:lnTo>
                    <a:lnTo>
                      <a:pt x="982" y="972"/>
                    </a:lnTo>
                    <a:lnTo>
                      <a:pt x="972" y="968"/>
                    </a:lnTo>
                    <a:lnTo>
                      <a:pt x="962" y="962"/>
                    </a:lnTo>
                    <a:lnTo>
                      <a:pt x="948" y="950"/>
                    </a:lnTo>
                    <a:lnTo>
                      <a:pt x="936" y="942"/>
                    </a:lnTo>
                    <a:lnTo>
                      <a:pt x="936" y="942"/>
                    </a:lnTo>
                    <a:lnTo>
                      <a:pt x="934" y="934"/>
                    </a:lnTo>
                    <a:lnTo>
                      <a:pt x="932" y="928"/>
                    </a:lnTo>
                    <a:lnTo>
                      <a:pt x="928" y="924"/>
                    </a:lnTo>
                    <a:lnTo>
                      <a:pt x="924" y="920"/>
                    </a:lnTo>
                    <a:lnTo>
                      <a:pt x="918" y="920"/>
                    </a:lnTo>
                    <a:lnTo>
                      <a:pt x="914" y="918"/>
                    </a:lnTo>
                    <a:lnTo>
                      <a:pt x="910" y="920"/>
                    </a:lnTo>
                    <a:lnTo>
                      <a:pt x="906" y="922"/>
                    </a:lnTo>
                    <a:lnTo>
                      <a:pt x="906" y="922"/>
                    </a:lnTo>
                    <a:lnTo>
                      <a:pt x="904" y="930"/>
                    </a:lnTo>
                    <a:lnTo>
                      <a:pt x="904" y="930"/>
                    </a:lnTo>
                    <a:lnTo>
                      <a:pt x="888" y="934"/>
                    </a:lnTo>
                    <a:lnTo>
                      <a:pt x="874" y="940"/>
                    </a:lnTo>
                    <a:lnTo>
                      <a:pt x="848" y="954"/>
                    </a:lnTo>
                    <a:lnTo>
                      <a:pt x="848" y="954"/>
                    </a:lnTo>
                    <a:lnTo>
                      <a:pt x="848" y="972"/>
                    </a:lnTo>
                    <a:lnTo>
                      <a:pt x="848" y="972"/>
                    </a:lnTo>
                    <a:lnTo>
                      <a:pt x="852" y="976"/>
                    </a:lnTo>
                    <a:lnTo>
                      <a:pt x="852" y="976"/>
                    </a:lnTo>
                    <a:lnTo>
                      <a:pt x="840" y="982"/>
                    </a:lnTo>
                    <a:lnTo>
                      <a:pt x="832" y="992"/>
                    </a:lnTo>
                    <a:lnTo>
                      <a:pt x="832" y="992"/>
                    </a:lnTo>
                    <a:lnTo>
                      <a:pt x="812" y="996"/>
                    </a:lnTo>
                    <a:lnTo>
                      <a:pt x="812" y="996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7" name="Freeform 41"/>
              <p:cNvSpPr>
                <a:spLocks/>
              </p:cNvSpPr>
              <p:nvPr/>
            </p:nvSpPr>
            <p:spPr bwMode="auto">
              <a:xfrm>
                <a:off x="4456113" y="3463925"/>
                <a:ext cx="79375" cy="82550"/>
              </a:xfrm>
              <a:custGeom>
                <a:avLst/>
                <a:gdLst>
                  <a:gd name="T0" fmla="*/ 24 w 50"/>
                  <a:gd name="T1" fmla="*/ 0 h 52"/>
                  <a:gd name="T2" fmla="*/ 24 w 50"/>
                  <a:gd name="T3" fmla="*/ 0 h 52"/>
                  <a:gd name="T4" fmla="*/ 34 w 50"/>
                  <a:gd name="T5" fmla="*/ 2 h 52"/>
                  <a:gd name="T6" fmla="*/ 42 w 50"/>
                  <a:gd name="T7" fmla="*/ 8 h 52"/>
                  <a:gd name="T8" fmla="*/ 48 w 50"/>
                  <a:gd name="T9" fmla="*/ 16 h 52"/>
                  <a:gd name="T10" fmla="*/ 50 w 50"/>
                  <a:gd name="T11" fmla="*/ 26 h 52"/>
                  <a:gd name="T12" fmla="*/ 50 w 50"/>
                  <a:gd name="T13" fmla="*/ 26 h 52"/>
                  <a:gd name="T14" fmla="*/ 48 w 50"/>
                  <a:gd name="T15" fmla="*/ 36 h 52"/>
                  <a:gd name="T16" fmla="*/ 42 w 50"/>
                  <a:gd name="T17" fmla="*/ 44 h 52"/>
                  <a:gd name="T18" fmla="*/ 34 w 50"/>
                  <a:gd name="T19" fmla="*/ 50 h 52"/>
                  <a:gd name="T20" fmla="*/ 24 w 50"/>
                  <a:gd name="T21" fmla="*/ 52 h 52"/>
                  <a:gd name="T22" fmla="*/ 24 w 50"/>
                  <a:gd name="T23" fmla="*/ 52 h 52"/>
                  <a:gd name="T24" fmla="*/ 14 w 50"/>
                  <a:gd name="T25" fmla="*/ 50 h 52"/>
                  <a:gd name="T26" fmla="*/ 6 w 50"/>
                  <a:gd name="T27" fmla="*/ 44 h 52"/>
                  <a:gd name="T28" fmla="*/ 2 w 50"/>
                  <a:gd name="T29" fmla="*/ 36 h 52"/>
                  <a:gd name="T30" fmla="*/ 0 w 50"/>
                  <a:gd name="T31" fmla="*/ 26 h 52"/>
                  <a:gd name="T32" fmla="*/ 0 w 50"/>
                  <a:gd name="T33" fmla="*/ 26 h 52"/>
                  <a:gd name="T34" fmla="*/ 2 w 50"/>
                  <a:gd name="T35" fmla="*/ 16 h 52"/>
                  <a:gd name="T36" fmla="*/ 6 w 50"/>
                  <a:gd name="T37" fmla="*/ 8 h 52"/>
                  <a:gd name="T38" fmla="*/ 14 w 50"/>
                  <a:gd name="T39" fmla="*/ 2 h 52"/>
                  <a:gd name="T40" fmla="*/ 24 w 50"/>
                  <a:gd name="T41" fmla="*/ 0 h 52"/>
                  <a:gd name="T42" fmla="*/ 24 w 50"/>
                  <a:gd name="T4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" h="52">
                    <a:moveTo>
                      <a:pt x="24" y="0"/>
                    </a:moveTo>
                    <a:lnTo>
                      <a:pt x="24" y="0"/>
                    </a:lnTo>
                    <a:lnTo>
                      <a:pt x="34" y="2"/>
                    </a:lnTo>
                    <a:lnTo>
                      <a:pt x="42" y="8"/>
                    </a:lnTo>
                    <a:lnTo>
                      <a:pt x="48" y="1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48" y="36"/>
                    </a:lnTo>
                    <a:lnTo>
                      <a:pt x="42" y="44"/>
                    </a:lnTo>
                    <a:lnTo>
                      <a:pt x="34" y="50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14" y="50"/>
                    </a:lnTo>
                    <a:lnTo>
                      <a:pt x="6" y="44"/>
                    </a:lnTo>
                    <a:lnTo>
                      <a:pt x="2" y="3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2" y="16"/>
                    </a:lnTo>
                    <a:lnTo>
                      <a:pt x="6" y="8"/>
                    </a:lnTo>
                    <a:lnTo>
                      <a:pt x="14" y="2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8" name="Freeform 42"/>
              <p:cNvSpPr>
                <a:spLocks/>
              </p:cNvSpPr>
              <p:nvPr/>
            </p:nvSpPr>
            <p:spPr bwMode="auto">
              <a:xfrm>
                <a:off x="4808538" y="4543425"/>
                <a:ext cx="63500" cy="66675"/>
              </a:xfrm>
              <a:custGeom>
                <a:avLst/>
                <a:gdLst>
                  <a:gd name="T0" fmla="*/ 20 w 40"/>
                  <a:gd name="T1" fmla="*/ 0 h 42"/>
                  <a:gd name="T2" fmla="*/ 20 w 40"/>
                  <a:gd name="T3" fmla="*/ 0 h 42"/>
                  <a:gd name="T4" fmla="*/ 28 w 40"/>
                  <a:gd name="T5" fmla="*/ 2 h 42"/>
                  <a:gd name="T6" fmla="*/ 34 w 40"/>
                  <a:gd name="T7" fmla="*/ 6 h 42"/>
                  <a:gd name="T8" fmla="*/ 38 w 40"/>
                  <a:gd name="T9" fmla="*/ 12 h 42"/>
                  <a:gd name="T10" fmla="*/ 40 w 40"/>
                  <a:gd name="T11" fmla="*/ 20 h 42"/>
                  <a:gd name="T12" fmla="*/ 40 w 40"/>
                  <a:gd name="T13" fmla="*/ 20 h 42"/>
                  <a:gd name="T14" fmla="*/ 38 w 40"/>
                  <a:gd name="T15" fmla="*/ 28 h 42"/>
                  <a:gd name="T16" fmla="*/ 34 w 40"/>
                  <a:gd name="T17" fmla="*/ 36 h 42"/>
                  <a:gd name="T18" fmla="*/ 28 w 40"/>
                  <a:gd name="T19" fmla="*/ 40 h 42"/>
                  <a:gd name="T20" fmla="*/ 20 w 40"/>
                  <a:gd name="T21" fmla="*/ 42 h 42"/>
                  <a:gd name="T22" fmla="*/ 20 w 40"/>
                  <a:gd name="T23" fmla="*/ 42 h 42"/>
                  <a:gd name="T24" fmla="*/ 12 w 40"/>
                  <a:gd name="T25" fmla="*/ 40 h 42"/>
                  <a:gd name="T26" fmla="*/ 6 w 40"/>
                  <a:gd name="T27" fmla="*/ 36 h 42"/>
                  <a:gd name="T28" fmla="*/ 0 w 40"/>
                  <a:gd name="T29" fmla="*/ 28 h 42"/>
                  <a:gd name="T30" fmla="*/ 0 w 40"/>
                  <a:gd name="T31" fmla="*/ 20 h 42"/>
                  <a:gd name="T32" fmla="*/ 0 w 40"/>
                  <a:gd name="T33" fmla="*/ 20 h 42"/>
                  <a:gd name="T34" fmla="*/ 0 w 40"/>
                  <a:gd name="T35" fmla="*/ 12 h 42"/>
                  <a:gd name="T36" fmla="*/ 6 w 40"/>
                  <a:gd name="T37" fmla="*/ 6 h 42"/>
                  <a:gd name="T38" fmla="*/ 12 w 40"/>
                  <a:gd name="T39" fmla="*/ 2 h 42"/>
                  <a:gd name="T40" fmla="*/ 20 w 40"/>
                  <a:gd name="T41" fmla="*/ 0 h 42"/>
                  <a:gd name="T42" fmla="*/ 20 w 40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2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6"/>
                    </a:lnTo>
                    <a:lnTo>
                      <a:pt x="28" y="40"/>
                    </a:lnTo>
                    <a:lnTo>
                      <a:pt x="20" y="42"/>
                    </a:lnTo>
                    <a:lnTo>
                      <a:pt x="20" y="42"/>
                    </a:lnTo>
                    <a:lnTo>
                      <a:pt x="12" y="40"/>
                    </a:lnTo>
                    <a:lnTo>
                      <a:pt x="6" y="36"/>
                    </a:lnTo>
                    <a:lnTo>
                      <a:pt x="0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" name="Freeform 43"/>
              <p:cNvSpPr>
                <a:spLocks/>
              </p:cNvSpPr>
              <p:nvPr/>
            </p:nvSpPr>
            <p:spPr bwMode="auto">
              <a:xfrm>
                <a:off x="4567238" y="5581650"/>
                <a:ext cx="66675" cy="63500"/>
              </a:xfrm>
              <a:custGeom>
                <a:avLst/>
                <a:gdLst>
                  <a:gd name="T0" fmla="*/ 22 w 42"/>
                  <a:gd name="T1" fmla="*/ 0 h 40"/>
                  <a:gd name="T2" fmla="*/ 22 w 42"/>
                  <a:gd name="T3" fmla="*/ 0 h 40"/>
                  <a:gd name="T4" fmla="*/ 30 w 42"/>
                  <a:gd name="T5" fmla="*/ 2 h 40"/>
                  <a:gd name="T6" fmla="*/ 36 w 42"/>
                  <a:gd name="T7" fmla="*/ 6 h 40"/>
                  <a:gd name="T8" fmla="*/ 40 w 42"/>
                  <a:gd name="T9" fmla="*/ 12 h 40"/>
                  <a:gd name="T10" fmla="*/ 42 w 42"/>
                  <a:gd name="T11" fmla="*/ 20 h 40"/>
                  <a:gd name="T12" fmla="*/ 42 w 42"/>
                  <a:gd name="T13" fmla="*/ 20 h 40"/>
                  <a:gd name="T14" fmla="*/ 40 w 42"/>
                  <a:gd name="T15" fmla="*/ 28 h 40"/>
                  <a:gd name="T16" fmla="*/ 36 w 42"/>
                  <a:gd name="T17" fmla="*/ 34 h 40"/>
                  <a:gd name="T18" fmla="*/ 30 w 42"/>
                  <a:gd name="T19" fmla="*/ 38 h 40"/>
                  <a:gd name="T20" fmla="*/ 22 w 42"/>
                  <a:gd name="T21" fmla="*/ 40 h 40"/>
                  <a:gd name="T22" fmla="*/ 22 w 42"/>
                  <a:gd name="T23" fmla="*/ 40 h 40"/>
                  <a:gd name="T24" fmla="*/ 14 w 42"/>
                  <a:gd name="T25" fmla="*/ 38 h 40"/>
                  <a:gd name="T26" fmla="*/ 6 w 42"/>
                  <a:gd name="T27" fmla="*/ 34 h 40"/>
                  <a:gd name="T28" fmla="*/ 2 w 42"/>
                  <a:gd name="T29" fmla="*/ 28 h 40"/>
                  <a:gd name="T30" fmla="*/ 0 w 42"/>
                  <a:gd name="T31" fmla="*/ 20 h 40"/>
                  <a:gd name="T32" fmla="*/ 0 w 42"/>
                  <a:gd name="T33" fmla="*/ 20 h 40"/>
                  <a:gd name="T34" fmla="*/ 2 w 42"/>
                  <a:gd name="T35" fmla="*/ 12 h 40"/>
                  <a:gd name="T36" fmla="*/ 6 w 42"/>
                  <a:gd name="T37" fmla="*/ 6 h 40"/>
                  <a:gd name="T38" fmla="*/ 14 w 42"/>
                  <a:gd name="T39" fmla="*/ 2 h 40"/>
                  <a:gd name="T40" fmla="*/ 22 w 42"/>
                  <a:gd name="T41" fmla="*/ 0 h 40"/>
                  <a:gd name="T42" fmla="*/ 22 w 42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40">
                    <a:moveTo>
                      <a:pt x="22" y="0"/>
                    </a:moveTo>
                    <a:lnTo>
                      <a:pt x="22" y="0"/>
                    </a:lnTo>
                    <a:lnTo>
                      <a:pt x="30" y="2"/>
                    </a:lnTo>
                    <a:lnTo>
                      <a:pt x="36" y="6"/>
                    </a:lnTo>
                    <a:lnTo>
                      <a:pt x="40" y="12"/>
                    </a:lnTo>
                    <a:lnTo>
                      <a:pt x="42" y="20"/>
                    </a:lnTo>
                    <a:lnTo>
                      <a:pt x="42" y="20"/>
                    </a:lnTo>
                    <a:lnTo>
                      <a:pt x="40" y="28"/>
                    </a:lnTo>
                    <a:lnTo>
                      <a:pt x="36" y="34"/>
                    </a:lnTo>
                    <a:lnTo>
                      <a:pt x="30" y="38"/>
                    </a:lnTo>
                    <a:lnTo>
                      <a:pt x="22" y="40"/>
                    </a:lnTo>
                    <a:lnTo>
                      <a:pt x="22" y="40"/>
                    </a:lnTo>
                    <a:lnTo>
                      <a:pt x="14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4" y="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1" name="Freeform 45"/>
              <p:cNvSpPr>
                <a:spLocks/>
              </p:cNvSpPr>
              <p:nvPr/>
            </p:nvSpPr>
            <p:spPr bwMode="auto">
              <a:xfrm>
                <a:off x="5522913" y="5978525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40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40 h 40"/>
                  <a:gd name="T26" fmla="*/ 6 w 40"/>
                  <a:gd name="T27" fmla="*/ 34 h 40"/>
                  <a:gd name="T28" fmla="*/ 0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0 w 40"/>
                  <a:gd name="T35" fmla="*/ 12 h 40"/>
                  <a:gd name="T36" fmla="*/ 6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40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40"/>
                    </a:lnTo>
                    <a:lnTo>
                      <a:pt x="6" y="34"/>
                    </a:lnTo>
                    <a:lnTo>
                      <a:pt x="0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2" name="Freeform 46"/>
              <p:cNvSpPr>
                <a:spLocks/>
              </p:cNvSpPr>
              <p:nvPr/>
            </p:nvSpPr>
            <p:spPr bwMode="auto">
              <a:xfrm>
                <a:off x="5253038" y="5302250"/>
                <a:ext cx="66675" cy="66675"/>
              </a:xfrm>
              <a:custGeom>
                <a:avLst/>
                <a:gdLst>
                  <a:gd name="T0" fmla="*/ 20 w 42"/>
                  <a:gd name="T1" fmla="*/ 0 h 42"/>
                  <a:gd name="T2" fmla="*/ 20 w 42"/>
                  <a:gd name="T3" fmla="*/ 0 h 42"/>
                  <a:gd name="T4" fmla="*/ 28 w 42"/>
                  <a:gd name="T5" fmla="*/ 2 h 42"/>
                  <a:gd name="T6" fmla="*/ 36 w 42"/>
                  <a:gd name="T7" fmla="*/ 6 h 42"/>
                  <a:gd name="T8" fmla="*/ 40 w 42"/>
                  <a:gd name="T9" fmla="*/ 14 h 42"/>
                  <a:gd name="T10" fmla="*/ 42 w 42"/>
                  <a:gd name="T11" fmla="*/ 22 h 42"/>
                  <a:gd name="T12" fmla="*/ 42 w 42"/>
                  <a:gd name="T13" fmla="*/ 22 h 42"/>
                  <a:gd name="T14" fmla="*/ 40 w 42"/>
                  <a:gd name="T15" fmla="*/ 30 h 42"/>
                  <a:gd name="T16" fmla="*/ 36 w 42"/>
                  <a:gd name="T17" fmla="*/ 36 h 42"/>
                  <a:gd name="T18" fmla="*/ 28 w 42"/>
                  <a:gd name="T19" fmla="*/ 40 h 42"/>
                  <a:gd name="T20" fmla="*/ 20 w 42"/>
                  <a:gd name="T21" fmla="*/ 42 h 42"/>
                  <a:gd name="T22" fmla="*/ 20 w 42"/>
                  <a:gd name="T23" fmla="*/ 42 h 42"/>
                  <a:gd name="T24" fmla="*/ 12 w 42"/>
                  <a:gd name="T25" fmla="*/ 40 h 42"/>
                  <a:gd name="T26" fmla="*/ 6 w 42"/>
                  <a:gd name="T27" fmla="*/ 36 h 42"/>
                  <a:gd name="T28" fmla="*/ 2 w 42"/>
                  <a:gd name="T29" fmla="*/ 30 h 42"/>
                  <a:gd name="T30" fmla="*/ 0 w 42"/>
                  <a:gd name="T31" fmla="*/ 22 h 42"/>
                  <a:gd name="T32" fmla="*/ 0 w 42"/>
                  <a:gd name="T33" fmla="*/ 22 h 42"/>
                  <a:gd name="T34" fmla="*/ 2 w 42"/>
                  <a:gd name="T35" fmla="*/ 14 h 42"/>
                  <a:gd name="T36" fmla="*/ 6 w 42"/>
                  <a:gd name="T37" fmla="*/ 6 h 42"/>
                  <a:gd name="T38" fmla="*/ 12 w 42"/>
                  <a:gd name="T39" fmla="*/ 2 h 42"/>
                  <a:gd name="T40" fmla="*/ 20 w 42"/>
                  <a:gd name="T41" fmla="*/ 0 h 42"/>
                  <a:gd name="T42" fmla="*/ 20 w 42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42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6" y="6"/>
                    </a:lnTo>
                    <a:lnTo>
                      <a:pt x="40" y="14"/>
                    </a:lnTo>
                    <a:lnTo>
                      <a:pt x="42" y="22"/>
                    </a:lnTo>
                    <a:lnTo>
                      <a:pt x="42" y="22"/>
                    </a:lnTo>
                    <a:lnTo>
                      <a:pt x="40" y="30"/>
                    </a:lnTo>
                    <a:lnTo>
                      <a:pt x="36" y="36"/>
                    </a:lnTo>
                    <a:lnTo>
                      <a:pt x="28" y="40"/>
                    </a:lnTo>
                    <a:lnTo>
                      <a:pt x="20" y="42"/>
                    </a:lnTo>
                    <a:lnTo>
                      <a:pt x="20" y="42"/>
                    </a:lnTo>
                    <a:lnTo>
                      <a:pt x="12" y="40"/>
                    </a:lnTo>
                    <a:lnTo>
                      <a:pt x="6" y="36"/>
                    </a:lnTo>
                    <a:lnTo>
                      <a:pt x="2" y="3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14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" name="Freeform 47"/>
              <p:cNvSpPr>
                <a:spLocks/>
              </p:cNvSpPr>
              <p:nvPr/>
            </p:nvSpPr>
            <p:spPr bwMode="auto">
              <a:xfrm>
                <a:off x="6218238" y="4956175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40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40 h 40"/>
                  <a:gd name="T26" fmla="*/ 4 w 40"/>
                  <a:gd name="T27" fmla="*/ 34 h 40"/>
                  <a:gd name="T28" fmla="*/ 0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0 w 40"/>
                  <a:gd name="T35" fmla="*/ 12 h 40"/>
                  <a:gd name="T36" fmla="*/ 4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40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40"/>
                    </a:lnTo>
                    <a:lnTo>
                      <a:pt x="4" y="34"/>
                    </a:lnTo>
                    <a:lnTo>
                      <a:pt x="0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4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" name="Freeform 48"/>
              <p:cNvSpPr>
                <a:spLocks/>
              </p:cNvSpPr>
              <p:nvPr/>
            </p:nvSpPr>
            <p:spPr bwMode="auto">
              <a:xfrm>
                <a:off x="6380163" y="5861050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0 h 40"/>
                  <a:gd name="T6" fmla="*/ 34 w 40"/>
                  <a:gd name="T7" fmla="*/ 4 h 40"/>
                  <a:gd name="T8" fmla="*/ 40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40 w 40"/>
                  <a:gd name="T15" fmla="*/ 28 h 40"/>
                  <a:gd name="T16" fmla="*/ 34 w 40"/>
                  <a:gd name="T17" fmla="*/ 34 h 40"/>
                  <a:gd name="T18" fmla="*/ 28 w 40"/>
                  <a:gd name="T19" fmla="*/ 38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38 h 40"/>
                  <a:gd name="T26" fmla="*/ 6 w 40"/>
                  <a:gd name="T27" fmla="*/ 34 h 40"/>
                  <a:gd name="T28" fmla="*/ 2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2 w 40"/>
                  <a:gd name="T35" fmla="*/ 12 h 40"/>
                  <a:gd name="T36" fmla="*/ 6 w 40"/>
                  <a:gd name="T37" fmla="*/ 4 h 40"/>
                  <a:gd name="T38" fmla="*/ 12 w 40"/>
                  <a:gd name="T39" fmla="*/ 0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0"/>
                    </a:lnTo>
                    <a:lnTo>
                      <a:pt x="34" y="4"/>
                    </a:lnTo>
                    <a:lnTo>
                      <a:pt x="40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0" y="28"/>
                    </a:lnTo>
                    <a:lnTo>
                      <a:pt x="34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4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5" name="Freeform 49"/>
              <p:cNvSpPr>
                <a:spLocks/>
              </p:cNvSpPr>
              <p:nvPr/>
            </p:nvSpPr>
            <p:spPr bwMode="auto">
              <a:xfrm>
                <a:off x="6713538" y="4851400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6 h 40"/>
                  <a:gd name="T18" fmla="*/ 28 w 40"/>
                  <a:gd name="T19" fmla="*/ 40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40 h 40"/>
                  <a:gd name="T26" fmla="*/ 6 w 40"/>
                  <a:gd name="T27" fmla="*/ 36 h 40"/>
                  <a:gd name="T28" fmla="*/ 2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2 w 40"/>
                  <a:gd name="T35" fmla="*/ 12 h 40"/>
                  <a:gd name="T36" fmla="*/ 6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6"/>
                    </a:lnTo>
                    <a:lnTo>
                      <a:pt x="28" y="40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40"/>
                    </a:lnTo>
                    <a:lnTo>
                      <a:pt x="6" y="36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6" name="Freeform 50"/>
              <p:cNvSpPr>
                <a:spLocks/>
              </p:cNvSpPr>
              <p:nvPr/>
            </p:nvSpPr>
            <p:spPr bwMode="auto">
              <a:xfrm>
                <a:off x="7285038" y="5254625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38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38 h 40"/>
                  <a:gd name="T26" fmla="*/ 6 w 40"/>
                  <a:gd name="T27" fmla="*/ 34 h 40"/>
                  <a:gd name="T28" fmla="*/ 0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0 w 40"/>
                  <a:gd name="T35" fmla="*/ 12 h 40"/>
                  <a:gd name="T36" fmla="*/ 6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38"/>
                    </a:lnTo>
                    <a:lnTo>
                      <a:pt x="6" y="34"/>
                    </a:lnTo>
                    <a:lnTo>
                      <a:pt x="0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7" name="Freeform 51"/>
              <p:cNvSpPr>
                <a:spLocks/>
              </p:cNvSpPr>
              <p:nvPr/>
            </p:nvSpPr>
            <p:spPr bwMode="auto">
              <a:xfrm>
                <a:off x="7288213" y="4473575"/>
                <a:ext cx="66675" cy="66675"/>
              </a:xfrm>
              <a:custGeom>
                <a:avLst/>
                <a:gdLst>
                  <a:gd name="T0" fmla="*/ 20 w 42"/>
                  <a:gd name="T1" fmla="*/ 0 h 42"/>
                  <a:gd name="T2" fmla="*/ 20 w 42"/>
                  <a:gd name="T3" fmla="*/ 0 h 42"/>
                  <a:gd name="T4" fmla="*/ 28 w 42"/>
                  <a:gd name="T5" fmla="*/ 2 h 42"/>
                  <a:gd name="T6" fmla="*/ 36 w 42"/>
                  <a:gd name="T7" fmla="*/ 6 h 42"/>
                  <a:gd name="T8" fmla="*/ 40 w 42"/>
                  <a:gd name="T9" fmla="*/ 14 h 42"/>
                  <a:gd name="T10" fmla="*/ 42 w 42"/>
                  <a:gd name="T11" fmla="*/ 22 h 42"/>
                  <a:gd name="T12" fmla="*/ 42 w 42"/>
                  <a:gd name="T13" fmla="*/ 22 h 42"/>
                  <a:gd name="T14" fmla="*/ 40 w 42"/>
                  <a:gd name="T15" fmla="*/ 28 h 42"/>
                  <a:gd name="T16" fmla="*/ 36 w 42"/>
                  <a:gd name="T17" fmla="*/ 36 h 42"/>
                  <a:gd name="T18" fmla="*/ 28 w 42"/>
                  <a:gd name="T19" fmla="*/ 40 h 42"/>
                  <a:gd name="T20" fmla="*/ 20 w 42"/>
                  <a:gd name="T21" fmla="*/ 42 h 42"/>
                  <a:gd name="T22" fmla="*/ 20 w 42"/>
                  <a:gd name="T23" fmla="*/ 42 h 42"/>
                  <a:gd name="T24" fmla="*/ 12 w 42"/>
                  <a:gd name="T25" fmla="*/ 40 h 42"/>
                  <a:gd name="T26" fmla="*/ 6 w 42"/>
                  <a:gd name="T27" fmla="*/ 36 h 42"/>
                  <a:gd name="T28" fmla="*/ 2 w 42"/>
                  <a:gd name="T29" fmla="*/ 28 h 42"/>
                  <a:gd name="T30" fmla="*/ 0 w 42"/>
                  <a:gd name="T31" fmla="*/ 22 h 42"/>
                  <a:gd name="T32" fmla="*/ 0 w 42"/>
                  <a:gd name="T33" fmla="*/ 22 h 42"/>
                  <a:gd name="T34" fmla="*/ 2 w 42"/>
                  <a:gd name="T35" fmla="*/ 14 h 42"/>
                  <a:gd name="T36" fmla="*/ 6 w 42"/>
                  <a:gd name="T37" fmla="*/ 6 h 42"/>
                  <a:gd name="T38" fmla="*/ 12 w 42"/>
                  <a:gd name="T39" fmla="*/ 2 h 42"/>
                  <a:gd name="T40" fmla="*/ 20 w 42"/>
                  <a:gd name="T41" fmla="*/ 0 h 42"/>
                  <a:gd name="T42" fmla="*/ 20 w 42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42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6" y="6"/>
                    </a:lnTo>
                    <a:lnTo>
                      <a:pt x="40" y="14"/>
                    </a:lnTo>
                    <a:lnTo>
                      <a:pt x="42" y="22"/>
                    </a:lnTo>
                    <a:lnTo>
                      <a:pt x="42" y="22"/>
                    </a:lnTo>
                    <a:lnTo>
                      <a:pt x="40" y="28"/>
                    </a:lnTo>
                    <a:lnTo>
                      <a:pt x="36" y="36"/>
                    </a:lnTo>
                    <a:lnTo>
                      <a:pt x="28" y="40"/>
                    </a:lnTo>
                    <a:lnTo>
                      <a:pt x="20" y="42"/>
                    </a:lnTo>
                    <a:lnTo>
                      <a:pt x="20" y="42"/>
                    </a:lnTo>
                    <a:lnTo>
                      <a:pt x="12" y="40"/>
                    </a:lnTo>
                    <a:lnTo>
                      <a:pt x="6" y="36"/>
                    </a:lnTo>
                    <a:lnTo>
                      <a:pt x="2" y="28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14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8" name="Freeform 52"/>
              <p:cNvSpPr>
                <a:spLocks/>
              </p:cNvSpPr>
              <p:nvPr/>
            </p:nvSpPr>
            <p:spPr bwMode="auto">
              <a:xfrm>
                <a:off x="6862763" y="4206875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38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38 h 40"/>
                  <a:gd name="T26" fmla="*/ 6 w 40"/>
                  <a:gd name="T27" fmla="*/ 34 h 40"/>
                  <a:gd name="T28" fmla="*/ 2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2 w 40"/>
                  <a:gd name="T35" fmla="*/ 12 h 40"/>
                  <a:gd name="T36" fmla="*/ 6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9" name="Freeform 53"/>
              <p:cNvSpPr>
                <a:spLocks/>
              </p:cNvSpPr>
              <p:nvPr/>
            </p:nvSpPr>
            <p:spPr bwMode="auto">
              <a:xfrm>
                <a:off x="7145338" y="4206875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38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38 h 40"/>
                  <a:gd name="T26" fmla="*/ 6 w 40"/>
                  <a:gd name="T27" fmla="*/ 34 h 40"/>
                  <a:gd name="T28" fmla="*/ 2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2 w 40"/>
                  <a:gd name="T35" fmla="*/ 12 h 40"/>
                  <a:gd name="T36" fmla="*/ 6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0" name="Freeform 54"/>
              <p:cNvSpPr>
                <a:spLocks/>
              </p:cNvSpPr>
              <p:nvPr/>
            </p:nvSpPr>
            <p:spPr bwMode="auto">
              <a:xfrm>
                <a:off x="6237288" y="3759200"/>
                <a:ext cx="63500" cy="66675"/>
              </a:xfrm>
              <a:custGeom>
                <a:avLst/>
                <a:gdLst>
                  <a:gd name="T0" fmla="*/ 20 w 40"/>
                  <a:gd name="T1" fmla="*/ 0 h 42"/>
                  <a:gd name="T2" fmla="*/ 20 w 40"/>
                  <a:gd name="T3" fmla="*/ 0 h 42"/>
                  <a:gd name="T4" fmla="*/ 28 w 40"/>
                  <a:gd name="T5" fmla="*/ 2 h 42"/>
                  <a:gd name="T6" fmla="*/ 34 w 40"/>
                  <a:gd name="T7" fmla="*/ 6 h 42"/>
                  <a:gd name="T8" fmla="*/ 38 w 40"/>
                  <a:gd name="T9" fmla="*/ 12 h 42"/>
                  <a:gd name="T10" fmla="*/ 40 w 40"/>
                  <a:gd name="T11" fmla="*/ 20 h 42"/>
                  <a:gd name="T12" fmla="*/ 40 w 40"/>
                  <a:gd name="T13" fmla="*/ 20 h 42"/>
                  <a:gd name="T14" fmla="*/ 38 w 40"/>
                  <a:gd name="T15" fmla="*/ 28 h 42"/>
                  <a:gd name="T16" fmla="*/ 34 w 40"/>
                  <a:gd name="T17" fmla="*/ 36 h 42"/>
                  <a:gd name="T18" fmla="*/ 28 w 40"/>
                  <a:gd name="T19" fmla="*/ 40 h 42"/>
                  <a:gd name="T20" fmla="*/ 20 w 40"/>
                  <a:gd name="T21" fmla="*/ 42 h 42"/>
                  <a:gd name="T22" fmla="*/ 20 w 40"/>
                  <a:gd name="T23" fmla="*/ 42 h 42"/>
                  <a:gd name="T24" fmla="*/ 12 w 40"/>
                  <a:gd name="T25" fmla="*/ 40 h 42"/>
                  <a:gd name="T26" fmla="*/ 6 w 40"/>
                  <a:gd name="T27" fmla="*/ 36 h 42"/>
                  <a:gd name="T28" fmla="*/ 2 w 40"/>
                  <a:gd name="T29" fmla="*/ 28 h 42"/>
                  <a:gd name="T30" fmla="*/ 0 w 40"/>
                  <a:gd name="T31" fmla="*/ 20 h 42"/>
                  <a:gd name="T32" fmla="*/ 0 w 40"/>
                  <a:gd name="T33" fmla="*/ 20 h 42"/>
                  <a:gd name="T34" fmla="*/ 2 w 40"/>
                  <a:gd name="T35" fmla="*/ 12 h 42"/>
                  <a:gd name="T36" fmla="*/ 6 w 40"/>
                  <a:gd name="T37" fmla="*/ 6 h 42"/>
                  <a:gd name="T38" fmla="*/ 12 w 40"/>
                  <a:gd name="T39" fmla="*/ 2 h 42"/>
                  <a:gd name="T40" fmla="*/ 20 w 40"/>
                  <a:gd name="T41" fmla="*/ 0 h 42"/>
                  <a:gd name="T42" fmla="*/ 20 w 40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2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6"/>
                    </a:lnTo>
                    <a:lnTo>
                      <a:pt x="28" y="40"/>
                    </a:lnTo>
                    <a:lnTo>
                      <a:pt x="20" y="42"/>
                    </a:lnTo>
                    <a:lnTo>
                      <a:pt x="20" y="42"/>
                    </a:lnTo>
                    <a:lnTo>
                      <a:pt x="12" y="40"/>
                    </a:lnTo>
                    <a:lnTo>
                      <a:pt x="6" y="36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1" name="Freeform 55"/>
              <p:cNvSpPr>
                <a:spLocks/>
              </p:cNvSpPr>
              <p:nvPr/>
            </p:nvSpPr>
            <p:spPr bwMode="auto">
              <a:xfrm>
                <a:off x="5535613" y="3879850"/>
                <a:ext cx="66675" cy="63500"/>
              </a:xfrm>
              <a:custGeom>
                <a:avLst/>
                <a:gdLst>
                  <a:gd name="T0" fmla="*/ 20 w 42"/>
                  <a:gd name="T1" fmla="*/ 0 h 40"/>
                  <a:gd name="T2" fmla="*/ 20 w 42"/>
                  <a:gd name="T3" fmla="*/ 0 h 40"/>
                  <a:gd name="T4" fmla="*/ 28 w 42"/>
                  <a:gd name="T5" fmla="*/ 2 h 40"/>
                  <a:gd name="T6" fmla="*/ 36 w 42"/>
                  <a:gd name="T7" fmla="*/ 6 h 40"/>
                  <a:gd name="T8" fmla="*/ 40 w 42"/>
                  <a:gd name="T9" fmla="*/ 12 h 40"/>
                  <a:gd name="T10" fmla="*/ 42 w 42"/>
                  <a:gd name="T11" fmla="*/ 20 h 40"/>
                  <a:gd name="T12" fmla="*/ 42 w 42"/>
                  <a:gd name="T13" fmla="*/ 20 h 40"/>
                  <a:gd name="T14" fmla="*/ 40 w 42"/>
                  <a:gd name="T15" fmla="*/ 28 h 40"/>
                  <a:gd name="T16" fmla="*/ 36 w 42"/>
                  <a:gd name="T17" fmla="*/ 34 h 40"/>
                  <a:gd name="T18" fmla="*/ 28 w 42"/>
                  <a:gd name="T19" fmla="*/ 38 h 40"/>
                  <a:gd name="T20" fmla="*/ 20 w 42"/>
                  <a:gd name="T21" fmla="*/ 40 h 40"/>
                  <a:gd name="T22" fmla="*/ 20 w 42"/>
                  <a:gd name="T23" fmla="*/ 40 h 40"/>
                  <a:gd name="T24" fmla="*/ 14 w 42"/>
                  <a:gd name="T25" fmla="*/ 38 h 40"/>
                  <a:gd name="T26" fmla="*/ 6 w 42"/>
                  <a:gd name="T27" fmla="*/ 34 h 40"/>
                  <a:gd name="T28" fmla="*/ 2 w 42"/>
                  <a:gd name="T29" fmla="*/ 28 h 40"/>
                  <a:gd name="T30" fmla="*/ 0 w 42"/>
                  <a:gd name="T31" fmla="*/ 20 h 40"/>
                  <a:gd name="T32" fmla="*/ 0 w 42"/>
                  <a:gd name="T33" fmla="*/ 20 h 40"/>
                  <a:gd name="T34" fmla="*/ 2 w 42"/>
                  <a:gd name="T35" fmla="*/ 12 h 40"/>
                  <a:gd name="T36" fmla="*/ 6 w 42"/>
                  <a:gd name="T37" fmla="*/ 6 h 40"/>
                  <a:gd name="T38" fmla="*/ 14 w 42"/>
                  <a:gd name="T39" fmla="*/ 2 h 40"/>
                  <a:gd name="T40" fmla="*/ 20 w 42"/>
                  <a:gd name="T41" fmla="*/ 0 h 40"/>
                  <a:gd name="T42" fmla="*/ 20 w 42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6" y="6"/>
                    </a:lnTo>
                    <a:lnTo>
                      <a:pt x="40" y="12"/>
                    </a:lnTo>
                    <a:lnTo>
                      <a:pt x="42" y="20"/>
                    </a:lnTo>
                    <a:lnTo>
                      <a:pt x="42" y="20"/>
                    </a:lnTo>
                    <a:lnTo>
                      <a:pt x="40" y="28"/>
                    </a:lnTo>
                    <a:lnTo>
                      <a:pt x="36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4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4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2" name="Freeform 56"/>
              <p:cNvSpPr>
                <a:spLocks/>
              </p:cNvSpPr>
              <p:nvPr/>
            </p:nvSpPr>
            <p:spPr bwMode="auto">
              <a:xfrm>
                <a:off x="6043613" y="3184525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38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38 h 40"/>
                  <a:gd name="T26" fmla="*/ 6 w 40"/>
                  <a:gd name="T27" fmla="*/ 34 h 40"/>
                  <a:gd name="T28" fmla="*/ 2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2 w 40"/>
                  <a:gd name="T35" fmla="*/ 12 h 40"/>
                  <a:gd name="T36" fmla="*/ 6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" name="Freeform 57"/>
              <p:cNvSpPr>
                <a:spLocks/>
              </p:cNvSpPr>
              <p:nvPr/>
            </p:nvSpPr>
            <p:spPr bwMode="auto">
              <a:xfrm>
                <a:off x="6326188" y="3089275"/>
                <a:ext cx="63500" cy="66675"/>
              </a:xfrm>
              <a:custGeom>
                <a:avLst/>
                <a:gdLst>
                  <a:gd name="T0" fmla="*/ 20 w 40"/>
                  <a:gd name="T1" fmla="*/ 0 h 42"/>
                  <a:gd name="T2" fmla="*/ 20 w 40"/>
                  <a:gd name="T3" fmla="*/ 0 h 42"/>
                  <a:gd name="T4" fmla="*/ 28 w 40"/>
                  <a:gd name="T5" fmla="*/ 2 h 42"/>
                  <a:gd name="T6" fmla="*/ 34 w 40"/>
                  <a:gd name="T7" fmla="*/ 6 h 42"/>
                  <a:gd name="T8" fmla="*/ 38 w 40"/>
                  <a:gd name="T9" fmla="*/ 12 h 42"/>
                  <a:gd name="T10" fmla="*/ 40 w 40"/>
                  <a:gd name="T11" fmla="*/ 20 h 42"/>
                  <a:gd name="T12" fmla="*/ 40 w 40"/>
                  <a:gd name="T13" fmla="*/ 20 h 42"/>
                  <a:gd name="T14" fmla="*/ 38 w 40"/>
                  <a:gd name="T15" fmla="*/ 28 h 42"/>
                  <a:gd name="T16" fmla="*/ 34 w 40"/>
                  <a:gd name="T17" fmla="*/ 36 h 42"/>
                  <a:gd name="T18" fmla="*/ 28 w 40"/>
                  <a:gd name="T19" fmla="*/ 40 h 42"/>
                  <a:gd name="T20" fmla="*/ 20 w 40"/>
                  <a:gd name="T21" fmla="*/ 42 h 42"/>
                  <a:gd name="T22" fmla="*/ 20 w 40"/>
                  <a:gd name="T23" fmla="*/ 42 h 42"/>
                  <a:gd name="T24" fmla="*/ 12 w 40"/>
                  <a:gd name="T25" fmla="*/ 40 h 42"/>
                  <a:gd name="T26" fmla="*/ 6 w 40"/>
                  <a:gd name="T27" fmla="*/ 36 h 42"/>
                  <a:gd name="T28" fmla="*/ 2 w 40"/>
                  <a:gd name="T29" fmla="*/ 28 h 42"/>
                  <a:gd name="T30" fmla="*/ 0 w 40"/>
                  <a:gd name="T31" fmla="*/ 20 h 42"/>
                  <a:gd name="T32" fmla="*/ 0 w 40"/>
                  <a:gd name="T33" fmla="*/ 20 h 42"/>
                  <a:gd name="T34" fmla="*/ 2 w 40"/>
                  <a:gd name="T35" fmla="*/ 12 h 42"/>
                  <a:gd name="T36" fmla="*/ 6 w 40"/>
                  <a:gd name="T37" fmla="*/ 6 h 42"/>
                  <a:gd name="T38" fmla="*/ 12 w 40"/>
                  <a:gd name="T39" fmla="*/ 2 h 42"/>
                  <a:gd name="T40" fmla="*/ 20 w 40"/>
                  <a:gd name="T41" fmla="*/ 0 h 42"/>
                  <a:gd name="T42" fmla="*/ 20 w 40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2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6"/>
                    </a:lnTo>
                    <a:lnTo>
                      <a:pt x="28" y="40"/>
                    </a:lnTo>
                    <a:lnTo>
                      <a:pt x="20" y="42"/>
                    </a:lnTo>
                    <a:lnTo>
                      <a:pt x="20" y="42"/>
                    </a:lnTo>
                    <a:lnTo>
                      <a:pt x="12" y="40"/>
                    </a:lnTo>
                    <a:lnTo>
                      <a:pt x="6" y="36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" name="Freeform 58"/>
              <p:cNvSpPr>
                <a:spLocks/>
              </p:cNvSpPr>
              <p:nvPr/>
            </p:nvSpPr>
            <p:spPr bwMode="auto">
              <a:xfrm>
                <a:off x="6738938" y="3346450"/>
                <a:ext cx="63500" cy="66675"/>
              </a:xfrm>
              <a:custGeom>
                <a:avLst/>
                <a:gdLst>
                  <a:gd name="T0" fmla="*/ 20 w 40"/>
                  <a:gd name="T1" fmla="*/ 0 h 42"/>
                  <a:gd name="T2" fmla="*/ 20 w 40"/>
                  <a:gd name="T3" fmla="*/ 0 h 42"/>
                  <a:gd name="T4" fmla="*/ 28 w 40"/>
                  <a:gd name="T5" fmla="*/ 2 h 42"/>
                  <a:gd name="T6" fmla="*/ 34 w 40"/>
                  <a:gd name="T7" fmla="*/ 6 h 42"/>
                  <a:gd name="T8" fmla="*/ 38 w 40"/>
                  <a:gd name="T9" fmla="*/ 14 h 42"/>
                  <a:gd name="T10" fmla="*/ 40 w 40"/>
                  <a:gd name="T11" fmla="*/ 22 h 42"/>
                  <a:gd name="T12" fmla="*/ 40 w 40"/>
                  <a:gd name="T13" fmla="*/ 22 h 42"/>
                  <a:gd name="T14" fmla="*/ 38 w 40"/>
                  <a:gd name="T15" fmla="*/ 30 h 42"/>
                  <a:gd name="T16" fmla="*/ 34 w 40"/>
                  <a:gd name="T17" fmla="*/ 36 h 42"/>
                  <a:gd name="T18" fmla="*/ 28 w 40"/>
                  <a:gd name="T19" fmla="*/ 40 h 42"/>
                  <a:gd name="T20" fmla="*/ 20 w 40"/>
                  <a:gd name="T21" fmla="*/ 42 h 42"/>
                  <a:gd name="T22" fmla="*/ 20 w 40"/>
                  <a:gd name="T23" fmla="*/ 42 h 42"/>
                  <a:gd name="T24" fmla="*/ 12 w 40"/>
                  <a:gd name="T25" fmla="*/ 40 h 42"/>
                  <a:gd name="T26" fmla="*/ 6 w 40"/>
                  <a:gd name="T27" fmla="*/ 36 h 42"/>
                  <a:gd name="T28" fmla="*/ 0 w 40"/>
                  <a:gd name="T29" fmla="*/ 30 h 42"/>
                  <a:gd name="T30" fmla="*/ 0 w 40"/>
                  <a:gd name="T31" fmla="*/ 22 h 42"/>
                  <a:gd name="T32" fmla="*/ 0 w 40"/>
                  <a:gd name="T33" fmla="*/ 22 h 42"/>
                  <a:gd name="T34" fmla="*/ 0 w 40"/>
                  <a:gd name="T35" fmla="*/ 14 h 42"/>
                  <a:gd name="T36" fmla="*/ 6 w 40"/>
                  <a:gd name="T37" fmla="*/ 6 h 42"/>
                  <a:gd name="T38" fmla="*/ 12 w 40"/>
                  <a:gd name="T39" fmla="*/ 2 h 42"/>
                  <a:gd name="T40" fmla="*/ 20 w 40"/>
                  <a:gd name="T41" fmla="*/ 0 h 42"/>
                  <a:gd name="T42" fmla="*/ 20 w 40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2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4"/>
                    </a:lnTo>
                    <a:lnTo>
                      <a:pt x="40" y="22"/>
                    </a:lnTo>
                    <a:lnTo>
                      <a:pt x="40" y="22"/>
                    </a:lnTo>
                    <a:lnTo>
                      <a:pt x="38" y="30"/>
                    </a:lnTo>
                    <a:lnTo>
                      <a:pt x="34" y="36"/>
                    </a:lnTo>
                    <a:lnTo>
                      <a:pt x="28" y="40"/>
                    </a:lnTo>
                    <a:lnTo>
                      <a:pt x="20" y="42"/>
                    </a:lnTo>
                    <a:lnTo>
                      <a:pt x="20" y="42"/>
                    </a:lnTo>
                    <a:lnTo>
                      <a:pt x="12" y="40"/>
                    </a:lnTo>
                    <a:lnTo>
                      <a:pt x="6" y="36"/>
                    </a:lnTo>
                    <a:lnTo>
                      <a:pt x="0" y="3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5" name="Freeform 59"/>
              <p:cNvSpPr>
                <a:spLocks/>
              </p:cNvSpPr>
              <p:nvPr/>
            </p:nvSpPr>
            <p:spPr bwMode="auto">
              <a:xfrm>
                <a:off x="5126038" y="3079750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40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40 h 40"/>
                  <a:gd name="T26" fmla="*/ 6 w 40"/>
                  <a:gd name="T27" fmla="*/ 34 h 40"/>
                  <a:gd name="T28" fmla="*/ 0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0 w 40"/>
                  <a:gd name="T35" fmla="*/ 12 h 40"/>
                  <a:gd name="T36" fmla="*/ 6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40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40"/>
                    </a:lnTo>
                    <a:lnTo>
                      <a:pt x="6" y="34"/>
                    </a:lnTo>
                    <a:lnTo>
                      <a:pt x="0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6" name="Freeform 60"/>
              <p:cNvSpPr>
                <a:spLocks/>
              </p:cNvSpPr>
              <p:nvPr/>
            </p:nvSpPr>
            <p:spPr bwMode="auto">
              <a:xfrm>
                <a:off x="5875338" y="2654300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0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38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38 h 40"/>
                  <a:gd name="T26" fmla="*/ 6 w 40"/>
                  <a:gd name="T27" fmla="*/ 34 h 40"/>
                  <a:gd name="T28" fmla="*/ 0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0 w 40"/>
                  <a:gd name="T35" fmla="*/ 12 h 40"/>
                  <a:gd name="T36" fmla="*/ 6 w 40"/>
                  <a:gd name="T37" fmla="*/ 6 h 40"/>
                  <a:gd name="T38" fmla="*/ 12 w 40"/>
                  <a:gd name="T39" fmla="*/ 0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0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38"/>
                    </a:lnTo>
                    <a:lnTo>
                      <a:pt x="6" y="34"/>
                    </a:lnTo>
                    <a:lnTo>
                      <a:pt x="0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6" y="6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7" name="Freeform 61"/>
              <p:cNvSpPr>
                <a:spLocks/>
              </p:cNvSpPr>
              <p:nvPr/>
            </p:nvSpPr>
            <p:spPr bwMode="auto">
              <a:xfrm>
                <a:off x="6716713" y="2870200"/>
                <a:ext cx="66675" cy="66675"/>
              </a:xfrm>
              <a:custGeom>
                <a:avLst/>
                <a:gdLst>
                  <a:gd name="T0" fmla="*/ 22 w 42"/>
                  <a:gd name="T1" fmla="*/ 0 h 42"/>
                  <a:gd name="T2" fmla="*/ 22 w 42"/>
                  <a:gd name="T3" fmla="*/ 0 h 42"/>
                  <a:gd name="T4" fmla="*/ 30 w 42"/>
                  <a:gd name="T5" fmla="*/ 2 h 42"/>
                  <a:gd name="T6" fmla="*/ 36 w 42"/>
                  <a:gd name="T7" fmla="*/ 6 h 42"/>
                  <a:gd name="T8" fmla="*/ 40 w 42"/>
                  <a:gd name="T9" fmla="*/ 14 h 42"/>
                  <a:gd name="T10" fmla="*/ 42 w 42"/>
                  <a:gd name="T11" fmla="*/ 22 h 42"/>
                  <a:gd name="T12" fmla="*/ 42 w 42"/>
                  <a:gd name="T13" fmla="*/ 22 h 42"/>
                  <a:gd name="T14" fmla="*/ 40 w 42"/>
                  <a:gd name="T15" fmla="*/ 30 h 42"/>
                  <a:gd name="T16" fmla="*/ 36 w 42"/>
                  <a:gd name="T17" fmla="*/ 36 h 42"/>
                  <a:gd name="T18" fmla="*/ 30 w 42"/>
                  <a:gd name="T19" fmla="*/ 40 h 42"/>
                  <a:gd name="T20" fmla="*/ 22 w 42"/>
                  <a:gd name="T21" fmla="*/ 42 h 42"/>
                  <a:gd name="T22" fmla="*/ 22 w 42"/>
                  <a:gd name="T23" fmla="*/ 42 h 42"/>
                  <a:gd name="T24" fmla="*/ 14 w 42"/>
                  <a:gd name="T25" fmla="*/ 40 h 42"/>
                  <a:gd name="T26" fmla="*/ 6 w 42"/>
                  <a:gd name="T27" fmla="*/ 36 h 42"/>
                  <a:gd name="T28" fmla="*/ 2 w 42"/>
                  <a:gd name="T29" fmla="*/ 30 h 42"/>
                  <a:gd name="T30" fmla="*/ 0 w 42"/>
                  <a:gd name="T31" fmla="*/ 22 h 42"/>
                  <a:gd name="T32" fmla="*/ 0 w 42"/>
                  <a:gd name="T33" fmla="*/ 22 h 42"/>
                  <a:gd name="T34" fmla="*/ 2 w 42"/>
                  <a:gd name="T35" fmla="*/ 14 h 42"/>
                  <a:gd name="T36" fmla="*/ 6 w 42"/>
                  <a:gd name="T37" fmla="*/ 6 h 42"/>
                  <a:gd name="T38" fmla="*/ 14 w 42"/>
                  <a:gd name="T39" fmla="*/ 2 h 42"/>
                  <a:gd name="T40" fmla="*/ 22 w 42"/>
                  <a:gd name="T41" fmla="*/ 0 h 42"/>
                  <a:gd name="T42" fmla="*/ 22 w 42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42">
                    <a:moveTo>
                      <a:pt x="22" y="0"/>
                    </a:moveTo>
                    <a:lnTo>
                      <a:pt x="22" y="0"/>
                    </a:lnTo>
                    <a:lnTo>
                      <a:pt x="30" y="2"/>
                    </a:lnTo>
                    <a:lnTo>
                      <a:pt x="36" y="6"/>
                    </a:lnTo>
                    <a:lnTo>
                      <a:pt x="40" y="14"/>
                    </a:lnTo>
                    <a:lnTo>
                      <a:pt x="42" y="22"/>
                    </a:lnTo>
                    <a:lnTo>
                      <a:pt x="42" y="22"/>
                    </a:lnTo>
                    <a:lnTo>
                      <a:pt x="40" y="30"/>
                    </a:lnTo>
                    <a:lnTo>
                      <a:pt x="36" y="36"/>
                    </a:lnTo>
                    <a:lnTo>
                      <a:pt x="30" y="40"/>
                    </a:lnTo>
                    <a:lnTo>
                      <a:pt x="22" y="42"/>
                    </a:lnTo>
                    <a:lnTo>
                      <a:pt x="22" y="42"/>
                    </a:lnTo>
                    <a:lnTo>
                      <a:pt x="14" y="40"/>
                    </a:lnTo>
                    <a:lnTo>
                      <a:pt x="6" y="36"/>
                    </a:lnTo>
                    <a:lnTo>
                      <a:pt x="2" y="3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14"/>
                    </a:lnTo>
                    <a:lnTo>
                      <a:pt x="6" y="6"/>
                    </a:lnTo>
                    <a:lnTo>
                      <a:pt x="14" y="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8" name="Freeform 62"/>
              <p:cNvSpPr>
                <a:spLocks/>
              </p:cNvSpPr>
              <p:nvPr/>
            </p:nvSpPr>
            <p:spPr bwMode="auto">
              <a:xfrm>
                <a:off x="7466013" y="2266950"/>
                <a:ext cx="66675" cy="63500"/>
              </a:xfrm>
              <a:custGeom>
                <a:avLst/>
                <a:gdLst>
                  <a:gd name="T0" fmla="*/ 22 w 42"/>
                  <a:gd name="T1" fmla="*/ 0 h 40"/>
                  <a:gd name="T2" fmla="*/ 22 w 42"/>
                  <a:gd name="T3" fmla="*/ 0 h 40"/>
                  <a:gd name="T4" fmla="*/ 30 w 42"/>
                  <a:gd name="T5" fmla="*/ 0 h 40"/>
                  <a:gd name="T6" fmla="*/ 36 w 42"/>
                  <a:gd name="T7" fmla="*/ 6 h 40"/>
                  <a:gd name="T8" fmla="*/ 40 w 42"/>
                  <a:gd name="T9" fmla="*/ 12 h 40"/>
                  <a:gd name="T10" fmla="*/ 42 w 42"/>
                  <a:gd name="T11" fmla="*/ 20 h 40"/>
                  <a:gd name="T12" fmla="*/ 42 w 42"/>
                  <a:gd name="T13" fmla="*/ 20 h 40"/>
                  <a:gd name="T14" fmla="*/ 40 w 42"/>
                  <a:gd name="T15" fmla="*/ 28 h 40"/>
                  <a:gd name="T16" fmla="*/ 36 w 42"/>
                  <a:gd name="T17" fmla="*/ 34 h 40"/>
                  <a:gd name="T18" fmla="*/ 30 w 42"/>
                  <a:gd name="T19" fmla="*/ 38 h 40"/>
                  <a:gd name="T20" fmla="*/ 22 w 42"/>
                  <a:gd name="T21" fmla="*/ 40 h 40"/>
                  <a:gd name="T22" fmla="*/ 22 w 42"/>
                  <a:gd name="T23" fmla="*/ 40 h 40"/>
                  <a:gd name="T24" fmla="*/ 14 w 42"/>
                  <a:gd name="T25" fmla="*/ 38 h 40"/>
                  <a:gd name="T26" fmla="*/ 6 w 42"/>
                  <a:gd name="T27" fmla="*/ 34 h 40"/>
                  <a:gd name="T28" fmla="*/ 2 w 42"/>
                  <a:gd name="T29" fmla="*/ 28 h 40"/>
                  <a:gd name="T30" fmla="*/ 0 w 42"/>
                  <a:gd name="T31" fmla="*/ 20 h 40"/>
                  <a:gd name="T32" fmla="*/ 0 w 42"/>
                  <a:gd name="T33" fmla="*/ 20 h 40"/>
                  <a:gd name="T34" fmla="*/ 2 w 42"/>
                  <a:gd name="T35" fmla="*/ 12 h 40"/>
                  <a:gd name="T36" fmla="*/ 6 w 42"/>
                  <a:gd name="T37" fmla="*/ 6 h 40"/>
                  <a:gd name="T38" fmla="*/ 14 w 42"/>
                  <a:gd name="T39" fmla="*/ 0 h 40"/>
                  <a:gd name="T40" fmla="*/ 22 w 42"/>
                  <a:gd name="T41" fmla="*/ 0 h 40"/>
                  <a:gd name="T42" fmla="*/ 22 w 42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40">
                    <a:moveTo>
                      <a:pt x="22" y="0"/>
                    </a:moveTo>
                    <a:lnTo>
                      <a:pt x="22" y="0"/>
                    </a:lnTo>
                    <a:lnTo>
                      <a:pt x="30" y="0"/>
                    </a:lnTo>
                    <a:lnTo>
                      <a:pt x="36" y="6"/>
                    </a:lnTo>
                    <a:lnTo>
                      <a:pt x="40" y="12"/>
                    </a:lnTo>
                    <a:lnTo>
                      <a:pt x="42" y="20"/>
                    </a:lnTo>
                    <a:lnTo>
                      <a:pt x="42" y="20"/>
                    </a:lnTo>
                    <a:lnTo>
                      <a:pt x="40" y="28"/>
                    </a:lnTo>
                    <a:lnTo>
                      <a:pt x="36" y="34"/>
                    </a:lnTo>
                    <a:lnTo>
                      <a:pt x="30" y="38"/>
                    </a:lnTo>
                    <a:lnTo>
                      <a:pt x="22" y="40"/>
                    </a:lnTo>
                    <a:lnTo>
                      <a:pt x="22" y="40"/>
                    </a:lnTo>
                    <a:lnTo>
                      <a:pt x="14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4" y="0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9" name="Freeform 63"/>
              <p:cNvSpPr>
                <a:spLocks/>
              </p:cNvSpPr>
              <p:nvPr/>
            </p:nvSpPr>
            <p:spPr bwMode="auto">
              <a:xfrm>
                <a:off x="7631113" y="1882775"/>
                <a:ext cx="63500" cy="66675"/>
              </a:xfrm>
              <a:custGeom>
                <a:avLst/>
                <a:gdLst>
                  <a:gd name="T0" fmla="*/ 20 w 40"/>
                  <a:gd name="T1" fmla="*/ 0 h 42"/>
                  <a:gd name="T2" fmla="*/ 20 w 40"/>
                  <a:gd name="T3" fmla="*/ 0 h 42"/>
                  <a:gd name="T4" fmla="*/ 28 w 40"/>
                  <a:gd name="T5" fmla="*/ 2 h 42"/>
                  <a:gd name="T6" fmla="*/ 34 w 40"/>
                  <a:gd name="T7" fmla="*/ 6 h 42"/>
                  <a:gd name="T8" fmla="*/ 40 w 40"/>
                  <a:gd name="T9" fmla="*/ 14 h 42"/>
                  <a:gd name="T10" fmla="*/ 40 w 40"/>
                  <a:gd name="T11" fmla="*/ 20 h 42"/>
                  <a:gd name="T12" fmla="*/ 40 w 40"/>
                  <a:gd name="T13" fmla="*/ 20 h 42"/>
                  <a:gd name="T14" fmla="*/ 40 w 40"/>
                  <a:gd name="T15" fmla="*/ 28 h 42"/>
                  <a:gd name="T16" fmla="*/ 34 w 40"/>
                  <a:gd name="T17" fmla="*/ 36 h 42"/>
                  <a:gd name="T18" fmla="*/ 28 w 40"/>
                  <a:gd name="T19" fmla="*/ 40 h 42"/>
                  <a:gd name="T20" fmla="*/ 20 w 40"/>
                  <a:gd name="T21" fmla="*/ 42 h 42"/>
                  <a:gd name="T22" fmla="*/ 20 w 40"/>
                  <a:gd name="T23" fmla="*/ 42 h 42"/>
                  <a:gd name="T24" fmla="*/ 12 w 40"/>
                  <a:gd name="T25" fmla="*/ 40 h 42"/>
                  <a:gd name="T26" fmla="*/ 6 w 40"/>
                  <a:gd name="T27" fmla="*/ 36 h 42"/>
                  <a:gd name="T28" fmla="*/ 2 w 40"/>
                  <a:gd name="T29" fmla="*/ 28 h 42"/>
                  <a:gd name="T30" fmla="*/ 0 w 40"/>
                  <a:gd name="T31" fmla="*/ 20 h 42"/>
                  <a:gd name="T32" fmla="*/ 0 w 40"/>
                  <a:gd name="T33" fmla="*/ 20 h 42"/>
                  <a:gd name="T34" fmla="*/ 2 w 40"/>
                  <a:gd name="T35" fmla="*/ 14 h 42"/>
                  <a:gd name="T36" fmla="*/ 6 w 40"/>
                  <a:gd name="T37" fmla="*/ 6 h 42"/>
                  <a:gd name="T38" fmla="*/ 12 w 40"/>
                  <a:gd name="T39" fmla="*/ 2 h 42"/>
                  <a:gd name="T40" fmla="*/ 20 w 40"/>
                  <a:gd name="T41" fmla="*/ 0 h 42"/>
                  <a:gd name="T42" fmla="*/ 20 w 40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2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40" y="14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0" y="28"/>
                    </a:lnTo>
                    <a:lnTo>
                      <a:pt x="34" y="36"/>
                    </a:lnTo>
                    <a:lnTo>
                      <a:pt x="28" y="40"/>
                    </a:lnTo>
                    <a:lnTo>
                      <a:pt x="20" y="42"/>
                    </a:lnTo>
                    <a:lnTo>
                      <a:pt x="20" y="42"/>
                    </a:lnTo>
                    <a:lnTo>
                      <a:pt x="12" y="40"/>
                    </a:lnTo>
                    <a:lnTo>
                      <a:pt x="6" y="36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4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0" name="Freeform 64"/>
              <p:cNvSpPr>
                <a:spLocks/>
              </p:cNvSpPr>
              <p:nvPr/>
            </p:nvSpPr>
            <p:spPr bwMode="auto">
              <a:xfrm>
                <a:off x="7716838" y="1539875"/>
                <a:ext cx="63500" cy="66675"/>
              </a:xfrm>
              <a:custGeom>
                <a:avLst/>
                <a:gdLst>
                  <a:gd name="T0" fmla="*/ 20 w 40"/>
                  <a:gd name="T1" fmla="*/ 0 h 42"/>
                  <a:gd name="T2" fmla="*/ 20 w 40"/>
                  <a:gd name="T3" fmla="*/ 0 h 42"/>
                  <a:gd name="T4" fmla="*/ 28 w 40"/>
                  <a:gd name="T5" fmla="*/ 2 h 42"/>
                  <a:gd name="T6" fmla="*/ 34 w 40"/>
                  <a:gd name="T7" fmla="*/ 6 h 42"/>
                  <a:gd name="T8" fmla="*/ 38 w 40"/>
                  <a:gd name="T9" fmla="*/ 14 h 42"/>
                  <a:gd name="T10" fmla="*/ 40 w 40"/>
                  <a:gd name="T11" fmla="*/ 22 h 42"/>
                  <a:gd name="T12" fmla="*/ 40 w 40"/>
                  <a:gd name="T13" fmla="*/ 22 h 42"/>
                  <a:gd name="T14" fmla="*/ 38 w 40"/>
                  <a:gd name="T15" fmla="*/ 30 h 42"/>
                  <a:gd name="T16" fmla="*/ 34 w 40"/>
                  <a:gd name="T17" fmla="*/ 36 h 42"/>
                  <a:gd name="T18" fmla="*/ 28 w 40"/>
                  <a:gd name="T19" fmla="*/ 40 h 42"/>
                  <a:gd name="T20" fmla="*/ 20 w 40"/>
                  <a:gd name="T21" fmla="*/ 42 h 42"/>
                  <a:gd name="T22" fmla="*/ 20 w 40"/>
                  <a:gd name="T23" fmla="*/ 42 h 42"/>
                  <a:gd name="T24" fmla="*/ 12 w 40"/>
                  <a:gd name="T25" fmla="*/ 40 h 42"/>
                  <a:gd name="T26" fmla="*/ 6 w 40"/>
                  <a:gd name="T27" fmla="*/ 36 h 42"/>
                  <a:gd name="T28" fmla="*/ 0 w 40"/>
                  <a:gd name="T29" fmla="*/ 30 h 42"/>
                  <a:gd name="T30" fmla="*/ 0 w 40"/>
                  <a:gd name="T31" fmla="*/ 22 h 42"/>
                  <a:gd name="T32" fmla="*/ 0 w 40"/>
                  <a:gd name="T33" fmla="*/ 22 h 42"/>
                  <a:gd name="T34" fmla="*/ 0 w 40"/>
                  <a:gd name="T35" fmla="*/ 14 h 42"/>
                  <a:gd name="T36" fmla="*/ 6 w 40"/>
                  <a:gd name="T37" fmla="*/ 6 h 42"/>
                  <a:gd name="T38" fmla="*/ 12 w 40"/>
                  <a:gd name="T39" fmla="*/ 2 h 42"/>
                  <a:gd name="T40" fmla="*/ 20 w 40"/>
                  <a:gd name="T41" fmla="*/ 0 h 42"/>
                  <a:gd name="T42" fmla="*/ 20 w 40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2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4"/>
                    </a:lnTo>
                    <a:lnTo>
                      <a:pt x="40" y="22"/>
                    </a:lnTo>
                    <a:lnTo>
                      <a:pt x="40" y="22"/>
                    </a:lnTo>
                    <a:lnTo>
                      <a:pt x="38" y="30"/>
                    </a:lnTo>
                    <a:lnTo>
                      <a:pt x="34" y="36"/>
                    </a:lnTo>
                    <a:lnTo>
                      <a:pt x="28" y="40"/>
                    </a:lnTo>
                    <a:lnTo>
                      <a:pt x="20" y="42"/>
                    </a:lnTo>
                    <a:lnTo>
                      <a:pt x="20" y="42"/>
                    </a:lnTo>
                    <a:lnTo>
                      <a:pt x="12" y="40"/>
                    </a:lnTo>
                    <a:lnTo>
                      <a:pt x="6" y="36"/>
                    </a:lnTo>
                    <a:lnTo>
                      <a:pt x="0" y="3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" name="Freeform 65"/>
              <p:cNvSpPr>
                <a:spLocks/>
              </p:cNvSpPr>
              <p:nvPr/>
            </p:nvSpPr>
            <p:spPr bwMode="auto">
              <a:xfrm>
                <a:off x="4779963" y="3597275"/>
                <a:ext cx="82550" cy="82550"/>
              </a:xfrm>
              <a:custGeom>
                <a:avLst/>
                <a:gdLst>
                  <a:gd name="T0" fmla="*/ 26 w 52"/>
                  <a:gd name="T1" fmla="*/ 0 h 52"/>
                  <a:gd name="T2" fmla="*/ 26 w 52"/>
                  <a:gd name="T3" fmla="*/ 0 h 52"/>
                  <a:gd name="T4" fmla="*/ 36 w 52"/>
                  <a:gd name="T5" fmla="*/ 4 h 52"/>
                  <a:gd name="T6" fmla="*/ 44 w 52"/>
                  <a:gd name="T7" fmla="*/ 8 h 52"/>
                  <a:gd name="T8" fmla="*/ 50 w 52"/>
                  <a:gd name="T9" fmla="*/ 16 h 52"/>
                  <a:gd name="T10" fmla="*/ 52 w 52"/>
                  <a:gd name="T11" fmla="*/ 26 h 52"/>
                  <a:gd name="T12" fmla="*/ 52 w 52"/>
                  <a:gd name="T13" fmla="*/ 26 h 52"/>
                  <a:gd name="T14" fmla="*/ 50 w 52"/>
                  <a:gd name="T15" fmla="*/ 36 h 52"/>
                  <a:gd name="T16" fmla="*/ 44 w 52"/>
                  <a:gd name="T17" fmla="*/ 44 h 52"/>
                  <a:gd name="T18" fmla="*/ 36 w 52"/>
                  <a:gd name="T19" fmla="*/ 50 h 52"/>
                  <a:gd name="T20" fmla="*/ 26 w 52"/>
                  <a:gd name="T21" fmla="*/ 52 h 52"/>
                  <a:gd name="T22" fmla="*/ 26 w 52"/>
                  <a:gd name="T23" fmla="*/ 52 h 52"/>
                  <a:gd name="T24" fmla="*/ 16 w 52"/>
                  <a:gd name="T25" fmla="*/ 50 h 52"/>
                  <a:gd name="T26" fmla="*/ 8 w 52"/>
                  <a:gd name="T27" fmla="*/ 44 h 52"/>
                  <a:gd name="T28" fmla="*/ 2 w 52"/>
                  <a:gd name="T29" fmla="*/ 36 h 52"/>
                  <a:gd name="T30" fmla="*/ 0 w 52"/>
                  <a:gd name="T31" fmla="*/ 26 h 52"/>
                  <a:gd name="T32" fmla="*/ 0 w 52"/>
                  <a:gd name="T33" fmla="*/ 26 h 52"/>
                  <a:gd name="T34" fmla="*/ 2 w 52"/>
                  <a:gd name="T35" fmla="*/ 16 h 52"/>
                  <a:gd name="T36" fmla="*/ 8 w 52"/>
                  <a:gd name="T37" fmla="*/ 8 h 52"/>
                  <a:gd name="T38" fmla="*/ 16 w 52"/>
                  <a:gd name="T39" fmla="*/ 4 h 52"/>
                  <a:gd name="T40" fmla="*/ 26 w 52"/>
                  <a:gd name="T41" fmla="*/ 0 h 52"/>
                  <a:gd name="T42" fmla="*/ 26 w 52"/>
                  <a:gd name="T4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2" h="52">
                    <a:moveTo>
                      <a:pt x="26" y="0"/>
                    </a:moveTo>
                    <a:lnTo>
                      <a:pt x="26" y="0"/>
                    </a:lnTo>
                    <a:lnTo>
                      <a:pt x="36" y="4"/>
                    </a:lnTo>
                    <a:lnTo>
                      <a:pt x="44" y="8"/>
                    </a:lnTo>
                    <a:lnTo>
                      <a:pt x="50" y="16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50" y="36"/>
                    </a:lnTo>
                    <a:lnTo>
                      <a:pt x="44" y="44"/>
                    </a:lnTo>
                    <a:lnTo>
                      <a:pt x="36" y="50"/>
                    </a:lnTo>
                    <a:lnTo>
                      <a:pt x="26" y="52"/>
                    </a:lnTo>
                    <a:lnTo>
                      <a:pt x="26" y="52"/>
                    </a:lnTo>
                    <a:lnTo>
                      <a:pt x="16" y="50"/>
                    </a:lnTo>
                    <a:lnTo>
                      <a:pt x="8" y="44"/>
                    </a:lnTo>
                    <a:lnTo>
                      <a:pt x="2" y="3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2" y="16"/>
                    </a:lnTo>
                    <a:lnTo>
                      <a:pt x="8" y="8"/>
                    </a:lnTo>
                    <a:lnTo>
                      <a:pt x="16" y="4"/>
                    </a:lnTo>
                    <a:lnTo>
                      <a:pt x="26" y="0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2" name="Freeform 66"/>
              <p:cNvSpPr>
                <a:spLocks/>
              </p:cNvSpPr>
              <p:nvPr/>
            </p:nvSpPr>
            <p:spPr bwMode="auto">
              <a:xfrm>
                <a:off x="5830888" y="6537325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38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38 h 40"/>
                  <a:gd name="T26" fmla="*/ 6 w 40"/>
                  <a:gd name="T27" fmla="*/ 34 h 40"/>
                  <a:gd name="T28" fmla="*/ 0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0 w 40"/>
                  <a:gd name="T35" fmla="*/ 12 h 40"/>
                  <a:gd name="T36" fmla="*/ 6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38"/>
                    </a:lnTo>
                    <a:lnTo>
                      <a:pt x="6" y="34"/>
                    </a:lnTo>
                    <a:lnTo>
                      <a:pt x="0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3" name="Freeform 67"/>
              <p:cNvSpPr>
                <a:spLocks/>
              </p:cNvSpPr>
              <p:nvPr/>
            </p:nvSpPr>
            <p:spPr bwMode="auto">
              <a:xfrm>
                <a:off x="6500813" y="6045200"/>
                <a:ext cx="66675" cy="63500"/>
              </a:xfrm>
              <a:custGeom>
                <a:avLst/>
                <a:gdLst>
                  <a:gd name="T0" fmla="*/ 22 w 42"/>
                  <a:gd name="T1" fmla="*/ 0 h 40"/>
                  <a:gd name="T2" fmla="*/ 22 w 42"/>
                  <a:gd name="T3" fmla="*/ 0 h 40"/>
                  <a:gd name="T4" fmla="*/ 30 w 42"/>
                  <a:gd name="T5" fmla="*/ 2 h 40"/>
                  <a:gd name="T6" fmla="*/ 36 w 42"/>
                  <a:gd name="T7" fmla="*/ 6 h 40"/>
                  <a:gd name="T8" fmla="*/ 40 w 42"/>
                  <a:gd name="T9" fmla="*/ 12 h 40"/>
                  <a:gd name="T10" fmla="*/ 42 w 42"/>
                  <a:gd name="T11" fmla="*/ 20 h 40"/>
                  <a:gd name="T12" fmla="*/ 42 w 42"/>
                  <a:gd name="T13" fmla="*/ 20 h 40"/>
                  <a:gd name="T14" fmla="*/ 40 w 42"/>
                  <a:gd name="T15" fmla="*/ 28 h 40"/>
                  <a:gd name="T16" fmla="*/ 36 w 42"/>
                  <a:gd name="T17" fmla="*/ 34 h 40"/>
                  <a:gd name="T18" fmla="*/ 30 w 42"/>
                  <a:gd name="T19" fmla="*/ 40 h 40"/>
                  <a:gd name="T20" fmla="*/ 22 w 42"/>
                  <a:gd name="T21" fmla="*/ 40 h 40"/>
                  <a:gd name="T22" fmla="*/ 22 w 42"/>
                  <a:gd name="T23" fmla="*/ 40 h 40"/>
                  <a:gd name="T24" fmla="*/ 14 w 42"/>
                  <a:gd name="T25" fmla="*/ 40 h 40"/>
                  <a:gd name="T26" fmla="*/ 6 w 42"/>
                  <a:gd name="T27" fmla="*/ 34 h 40"/>
                  <a:gd name="T28" fmla="*/ 2 w 42"/>
                  <a:gd name="T29" fmla="*/ 28 h 40"/>
                  <a:gd name="T30" fmla="*/ 0 w 42"/>
                  <a:gd name="T31" fmla="*/ 20 h 40"/>
                  <a:gd name="T32" fmla="*/ 0 w 42"/>
                  <a:gd name="T33" fmla="*/ 20 h 40"/>
                  <a:gd name="T34" fmla="*/ 2 w 42"/>
                  <a:gd name="T35" fmla="*/ 12 h 40"/>
                  <a:gd name="T36" fmla="*/ 6 w 42"/>
                  <a:gd name="T37" fmla="*/ 6 h 40"/>
                  <a:gd name="T38" fmla="*/ 14 w 42"/>
                  <a:gd name="T39" fmla="*/ 2 h 40"/>
                  <a:gd name="T40" fmla="*/ 22 w 42"/>
                  <a:gd name="T41" fmla="*/ 0 h 40"/>
                  <a:gd name="T42" fmla="*/ 22 w 42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40">
                    <a:moveTo>
                      <a:pt x="22" y="0"/>
                    </a:moveTo>
                    <a:lnTo>
                      <a:pt x="22" y="0"/>
                    </a:lnTo>
                    <a:lnTo>
                      <a:pt x="30" y="2"/>
                    </a:lnTo>
                    <a:lnTo>
                      <a:pt x="36" y="6"/>
                    </a:lnTo>
                    <a:lnTo>
                      <a:pt x="40" y="12"/>
                    </a:lnTo>
                    <a:lnTo>
                      <a:pt x="42" y="20"/>
                    </a:lnTo>
                    <a:lnTo>
                      <a:pt x="42" y="20"/>
                    </a:lnTo>
                    <a:lnTo>
                      <a:pt x="40" y="28"/>
                    </a:lnTo>
                    <a:lnTo>
                      <a:pt x="36" y="34"/>
                    </a:lnTo>
                    <a:lnTo>
                      <a:pt x="30" y="40"/>
                    </a:lnTo>
                    <a:lnTo>
                      <a:pt x="22" y="40"/>
                    </a:lnTo>
                    <a:lnTo>
                      <a:pt x="22" y="40"/>
                    </a:lnTo>
                    <a:lnTo>
                      <a:pt x="14" y="40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4" y="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4" name="Freeform 68"/>
              <p:cNvSpPr>
                <a:spLocks/>
              </p:cNvSpPr>
              <p:nvPr/>
            </p:nvSpPr>
            <p:spPr bwMode="auto">
              <a:xfrm>
                <a:off x="7672388" y="5419725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2 h 40"/>
                  <a:gd name="T6" fmla="*/ 34 w 40"/>
                  <a:gd name="T7" fmla="*/ 6 h 40"/>
                  <a:gd name="T8" fmla="*/ 40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40 w 40"/>
                  <a:gd name="T15" fmla="*/ 28 h 40"/>
                  <a:gd name="T16" fmla="*/ 34 w 40"/>
                  <a:gd name="T17" fmla="*/ 34 h 40"/>
                  <a:gd name="T18" fmla="*/ 28 w 40"/>
                  <a:gd name="T19" fmla="*/ 38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38 h 40"/>
                  <a:gd name="T26" fmla="*/ 6 w 40"/>
                  <a:gd name="T27" fmla="*/ 34 h 40"/>
                  <a:gd name="T28" fmla="*/ 2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2 w 40"/>
                  <a:gd name="T35" fmla="*/ 12 h 40"/>
                  <a:gd name="T36" fmla="*/ 6 w 40"/>
                  <a:gd name="T37" fmla="*/ 6 h 40"/>
                  <a:gd name="T38" fmla="*/ 12 w 40"/>
                  <a:gd name="T39" fmla="*/ 2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4" y="6"/>
                    </a:lnTo>
                    <a:lnTo>
                      <a:pt x="40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0" y="28"/>
                    </a:lnTo>
                    <a:lnTo>
                      <a:pt x="34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5" name="Freeform 69"/>
              <p:cNvSpPr>
                <a:spLocks/>
              </p:cNvSpPr>
              <p:nvPr/>
            </p:nvSpPr>
            <p:spPr bwMode="auto">
              <a:xfrm>
                <a:off x="7497763" y="4251325"/>
                <a:ext cx="95250" cy="95250"/>
              </a:xfrm>
              <a:custGeom>
                <a:avLst/>
                <a:gdLst>
                  <a:gd name="T0" fmla="*/ 30 w 60"/>
                  <a:gd name="T1" fmla="*/ 0 h 60"/>
                  <a:gd name="T2" fmla="*/ 30 w 60"/>
                  <a:gd name="T3" fmla="*/ 0 h 60"/>
                  <a:gd name="T4" fmla="*/ 36 w 60"/>
                  <a:gd name="T5" fmla="*/ 2 h 60"/>
                  <a:gd name="T6" fmla="*/ 42 w 60"/>
                  <a:gd name="T7" fmla="*/ 2 h 60"/>
                  <a:gd name="T8" fmla="*/ 52 w 60"/>
                  <a:gd name="T9" fmla="*/ 10 h 60"/>
                  <a:gd name="T10" fmla="*/ 58 w 60"/>
                  <a:gd name="T11" fmla="*/ 20 h 60"/>
                  <a:gd name="T12" fmla="*/ 60 w 60"/>
                  <a:gd name="T13" fmla="*/ 24 h 60"/>
                  <a:gd name="T14" fmla="*/ 60 w 60"/>
                  <a:gd name="T15" fmla="*/ 30 h 60"/>
                  <a:gd name="T16" fmla="*/ 60 w 60"/>
                  <a:gd name="T17" fmla="*/ 30 h 60"/>
                  <a:gd name="T18" fmla="*/ 60 w 60"/>
                  <a:gd name="T19" fmla="*/ 36 h 60"/>
                  <a:gd name="T20" fmla="*/ 58 w 60"/>
                  <a:gd name="T21" fmla="*/ 42 h 60"/>
                  <a:gd name="T22" fmla="*/ 52 w 60"/>
                  <a:gd name="T23" fmla="*/ 52 h 60"/>
                  <a:gd name="T24" fmla="*/ 42 w 60"/>
                  <a:gd name="T25" fmla="*/ 58 h 60"/>
                  <a:gd name="T26" fmla="*/ 36 w 60"/>
                  <a:gd name="T27" fmla="*/ 60 h 60"/>
                  <a:gd name="T28" fmla="*/ 30 w 60"/>
                  <a:gd name="T29" fmla="*/ 60 h 60"/>
                  <a:gd name="T30" fmla="*/ 30 w 60"/>
                  <a:gd name="T31" fmla="*/ 60 h 60"/>
                  <a:gd name="T32" fmla="*/ 24 w 60"/>
                  <a:gd name="T33" fmla="*/ 60 h 60"/>
                  <a:gd name="T34" fmla="*/ 18 w 60"/>
                  <a:gd name="T35" fmla="*/ 58 h 60"/>
                  <a:gd name="T36" fmla="*/ 8 w 60"/>
                  <a:gd name="T37" fmla="*/ 52 h 60"/>
                  <a:gd name="T38" fmla="*/ 2 w 60"/>
                  <a:gd name="T39" fmla="*/ 42 h 60"/>
                  <a:gd name="T40" fmla="*/ 0 w 60"/>
                  <a:gd name="T41" fmla="*/ 36 h 60"/>
                  <a:gd name="T42" fmla="*/ 0 w 60"/>
                  <a:gd name="T43" fmla="*/ 30 h 60"/>
                  <a:gd name="T44" fmla="*/ 0 w 60"/>
                  <a:gd name="T45" fmla="*/ 30 h 60"/>
                  <a:gd name="T46" fmla="*/ 0 w 60"/>
                  <a:gd name="T47" fmla="*/ 24 h 60"/>
                  <a:gd name="T48" fmla="*/ 2 w 60"/>
                  <a:gd name="T49" fmla="*/ 20 h 60"/>
                  <a:gd name="T50" fmla="*/ 8 w 60"/>
                  <a:gd name="T51" fmla="*/ 10 h 60"/>
                  <a:gd name="T52" fmla="*/ 18 w 60"/>
                  <a:gd name="T53" fmla="*/ 2 h 60"/>
                  <a:gd name="T54" fmla="*/ 24 w 60"/>
                  <a:gd name="T55" fmla="*/ 2 h 60"/>
                  <a:gd name="T56" fmla="*/ 30 w 60"/>
                  <a:gd name="T57" fmla="*/ 0 h 60"/>
                  <a:gd name="T58" fmla="*/ 30 w 60"/>
                  <a:gd name="T5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lnTo>
                      <a:pt x="30" y="0"/>
                    </a:lnTo>
                    <a:lnTo>
                      <a:pt x="36" y="2"/>
                    </a:lnTo>
                    <a:lnTo>
                      <a:pt x="42" y="2"/>
                    </a:lnTo>
                    <a:lnTo>
                      <a:pt x="52" y="10"/>
                    </a:lnTo>
                    <a:lnTo>
                      <a:pt x="58" y="20"/>
                    </a:lnTo>
                    <a:lnTo>
                      <a:pt x="60" y="24"/>
                    </a:lnTo>
                    <a:lnTo>
                      <a:pt x="60" y="30"/>
                    </a:lnTo>
                    <a:lnTo>
                      <a:pt x="60" y="30"/>
                    </a:lnTo>
                    <a:lnTo>
                      <a:pt x="60" y="36"/>
                    </a:lnTo>
                    <a:lnTo>
                      <a:pt x="58" y="42"/>
                    </a:lnTo>
                    <a:lnTo>
                      <a:pt x="52" y="52"/>
                    </a:lnTo>
                    <a:lnTo>
                      <a:pt x="42" y="58"/>
                    </a:lnTo>
                    <a:lnTo>
                      <a:pt x="36" y="60"/>
                    </a:lnTo>
                    <a:lnTo>
                      <a:pt x="30" y="60"/>
                    </a:lnTo>
                    <a:lnTo>
                      <a:pt x="30" y="60"/>
                    </a:lnTo>
                    <a:lnTo>
                      <a:pt x="24" y="60"/>
                    </a:lnTo>
                    <a:lnTo>
                      <a:pt x="18" y="58"/>
                    </a:lnTo>
                    <a:lnTo>
                      <a:pt x="8" y="52"/>
                    </a:lnTo>
                    <a:lnTo>
                      <a:pt x="2" y="42"/>
                    </a:lnTo>
                    <a:lnTo>
                      <a:pt x="0" y="36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4"/>
                    </a:lnTo>
                    <a:lnTo>
                      <a:pt x="2" y="20"/>
                    </a:lnTo>
                    <a:lnTo>
                      <a:pt x="8" y="10"/>
                    </a:lnTo>
                    <a:lnTo>
                      <a:pt x="18" y="2"/>
                    </a:lnTo>
                    <a:lnTo>
                      <a:pt x="24" y="2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6" name="Freeform 70"/>
              <p:cNvSpPr>
                <a:spLocks/>
              </p:cNvSpPr>
              <p:nvPr/>
            </p:nvSpPr>
            <p:spPr bwMode="auto">
              <a:xfrm>
                <a:off x="6434138" y="4521200"/>
                <a:ext cx="66675" cy="63500"/>
              </a:xfrm>
              <a:custGeom>
                <a:avLst/>
                <a:gdLst>
                  <a:gd name="T0" fmla="*/ 22 w 42"/>
                  <a:gd name="T1" fmla="*/ 0 h 40"/>
                  <a:gd name="T2" fmla="*/ 22 w 42"/>
                  <a:gd name="T3" fmla="*/ 0 h 40"/>
                  <a:gd name="T4" fmla="*/ 28 w 42"/>
                  <a:gd name="T5" fmla="*/ 2 h 40"/>
                  <a:gd name="T6" fmla="*/ 36 w 42"/>
                  <a:gd name="T7" fmla="*/ 6 h 40"/>
                  <a:gd name="T8" fmla="*/ 40 w 42"/>
                  <a:gd name="T9" fmla="*/ 12 h 40"/>
                  <a:gd name="T10" fmla="*/ 42 w 42"/>
                  <a:gd name="T11" fmla="*/ 20 h 40"/>
                  <a:gd name="T12" fmla="*/ 42 w 42"/>
                  <a:gd name="T13" fmla="*/ 20 h 40"/>
                  <a:gd name="T14" fmla="*/ 40 w 42"/>
                  <a:gd name="T15" fmla="*/ 28 h 40"/>
                  <a:gd name="T16" fmla="*/ 36 w 42"/>
                  <a:gd name="T17" fmla="*/ 34 h 40"/>
                  <a:gd name="T18" fmla="*/ 28 w 42"/>
                  <a:gd name="T19" fmla="*/ 38 h 40"/>
                  <a:gd name="T20" fmla="*/ 22 w 42"/>
                  <a:gd name="T21" fmla="*/ 40 h 40"/>
                  <a:gd name="T22" fmla="*/ 22 w 42"/>
                  <a:gd name="T23" fmla="*/ 40 h 40"/>
                  <a:gd name="T24" fmla="*/ 14 w 42"/>
                  <a:gd name="T25" fmla="*/ 38 h 40"/>
                  <a:gd name="T26" fmla="*/ 6 w 42"/>
                  <a:gd name="T27" fmla="*/ 34 h 40"/>
                  <a:gd name="T28" fmla="*/ 2 w 42"/>
                  <a:gd name="T29" fmla="*/ 28 h 40"/>
                  <a:gd name="T30" fmla="*/ 0 w 42"/>
                  <a:gd name="T31" fmla="*/ 20 h 40"/>
                  <a:gd name="T32" fmla="*/ 0 w 42"/>
                  <a:gd name="T33" fmla="*/ 20 h 40"/>
                  <a:gd name="T34" fmla="*/ 2 w 42"/>
                  <a:gd name="T35" fmla="*/ 12 h 40"/>
                  <a:gd name="T36" fmla="*/ 6 w 42"/>
                  <a:gd name="T37" fmla="*/ 6 h 40"/>
                  <a:gd name="T38" fmla="*/ 14 w 42"/>
                  <a:gd name="T39" fmla="*/ 2 h 40"/>
                  <a:gd name="T40" fmla="*/ 22 w 42"/>
                  <a:gd name="T41" fmla="*/ 0 h 40"/>
                  <a:gd name="T42" fmla="*/ 22 w 42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40">
                    <a:moveTo>
                      <a:pt x="22" y="0"/>
                    </a:moveTo>
                    <a:lnTo>
                      <a:pt x="22" y="0"/>
                    </a:lnTo>
                    <a:lnTo>
                      <a:pt x="28" y="2"/>
                    </a:lnTo>
                    <a:lnTo>
                      <a:pt x="36" y="6"/>
                    </a:lnTo>
                    <a:lnTo>
                      <a:pt x="40" y="12"/>
                    </a:lnTo>
                    <a:lnTo>
                      <a:pt x="42" y="20"/>
                    </a:lnTo>
                    <a:lnTo>
                      <a:pt x="42" y="20"/>
                    </a:lnTo>
                    <a:lnTo>
                      <a:pt x="40" y="28"/>
                    </a:lnTo>
                    <a:lnTo>
                      <a:pt x="36" y="34"/>
                    </a:lnTo>
                    <a:lnTo>
                      <a:pt x="28" y="38"/>
                    </a:lnTo>
                    <a:lnTo>
                      <a:pt x="22" y="40"/>
                    </a:lnTo>
                    <a:lnTo>
                      <a:pt x="22" y="40"/>
                    </a:lnTo>
                    <a:lnTo>
                      <a:pt x="14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4" y="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7" name="Freeform 71"/>
              <p:cNvSpPr>
                <a:spLocks/>
              </p:cNvSpPr>
              <p:nvPr/>
            </p:nvSpPr>
            <p:spPr bwMode="auto">
              <a:xfrm>
                <a:off x="6488113" y="2724150"/>
                <a:ext cx="123825" cy="120650"/>
              </a:xfrm>
              <a:custGeom>
                <a:avLst/>
                <a:gdLst>
                  <a:gd name="T0" fmla="*/ 40 w 78"/>
                  <a:gd name="T1" fmla="*/ 0 h 76"/>
                  <a:gd name="T2" fmla="*/ 48 w 78"/>
                  <a:gd name="T3" fmla="*/ 32 h 76"/>
                  <a:gd name="T4" fmla="*/ 78 w 78"/>
                  <a:gd name="T5" fmla="*/ 28 h 76"/>
                  <a:gd name="T6" fmla="*/ 52 w 78"/>
                  <a:gd name="T7" fmla="*/ 46 h 76"/>
                  <a:gd name="T8" fmla="*/ 64 w 78"/>
                  <a:gd name="T9" fmla="*/ 76 h 76"/>
                  <a:gd name="T10" fmla="*/ 40 w 78"/>
                  <a:gd name="T11" fmla="*/ 54 h 76"/>
                  <a:gd name="T12" fmla="*/ 16 w 78"/>
                  <a:gd name="T13" fmla="*/ 76 h 76"/>
                  <a:gd name="T14" fmla="*/ 28 w 78"/>
                  <a:gd name="T15" fmla="*/ 46 h 76"/>
                  <a:gd name="T16" fmla="*/ 0 w 78"/>
                  <a:gd name="T17" fmla="*/ 28 h 76"/>
                  <a:gd name="T18" fmla="*/ 32 w 78"/>
                  <a:gd name="T19" fmla="*/ 32 h 76"/>
                  <a:gd name="T20" fmla="*/ 40 w 78"/>
                  <a:gd name="T21" fmla="*/ 0 h 76"/>
                  <a:gd name="T22" fmla="*/ 40 w 78"/>
                  <a:gd name="T23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8" h="76">
                    <a:moveTo>
                      <a:pt x="40" y="0"/>
                    </a:moveTo>
                    <a:lnTo>
                      <a:pt x="48" y="32"/>
                    </a:lnTo>
                    <a:lnTo>
                      <a:pt x="78" y="28"/>
                    </a:lnTo>
                    <a:lnTo>
                      <a:pt x="52" y="46"/>
                    </a:lnTo>
                    <a:lnTo>
                      <a:pt x="64" y="76"/>
                    </a:lnTo>
                    <a:lnTo>
                      <a:pt x="40" y="54"/>
                    </a:lnTo>
                    <a:lnTo>
                      <a:pt x="16" y="76"/>
                    </a:lnTo>
                    <a:lnTo>
                      <a:pt x="28" y="46"/>
                    </a:lnTo>
                    <a:lnTo>
                      <a:pt x="0" y="28"/>
                    </a:lnTo>
                    <a:lnTo>
                      <a:pt x="32" y="32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8" name="Freeform 72"/>
              <p:cNvSpPr>
                <a:spLocks/>
              </p:cNvSpPr>
              <p:nvPr/>
            </p:nvSpPr>
            <p:spPr bwMode="auto">
              <a:xfrm>
                <a:off x="6281738" y="6080125"/>
                <a:ext cx="66675" cy="66675"/>
              </a:xfrm>
              <a:custGeom>
                <a:avLst/>
                <a:gdLst>
                  <a:gd name="T0" fmla="*/ 20 w 42"/>
                  <a:gd name="T1" fmla="*/ 0 h 42"/>
                  <a:gd name="T2" fmla="*/ 20 w 42"/>
                  <a:gd name="T3" fmla="*/ 0 h 42"/>
                  <a:gd name="T4" fmla="*/ 28 w 42"/>
                  <a:gd name="T5" fmla="*/ 2 h 42"/>
                  <a:gd name="T6" fmla="*/ 36 w 42"/>
                  <a:gd name="T7" fmla="*/ 6 h 42"/>
                  <a:gd name="T8" fmla="*/ 40 w 42"/>
                  <a:gd name="T9" fmla="*/ 14 h 42"/>
                  <a:gd name="T10" fmla="*/ 42 w 42"/>
                  <a:gd name="T11" fmla="*/ 20 h 42"/>
                  <a:gd name="T12" fmla="*/ 42 w 42"/>
                  <a:gd name="T13" fmla="*/ 20 h 42"/>
                  <a:gd name="T14" fmla="*/ 40 w 42"/>
                  <a:gd name="T15" fmla="*/ 28 h 42"/>
                  <a:gd name="T16" fmla="*/ 36 w 42"/>
                  <a:gd name="T17" fmla="*/ 36 h 42"/>
                  <a:gd name="T18" fmla="*/ 28 w 42"/>
                  <a:gd name="T19" fmla="*/ 40 h 42"/>
                  <a:gd name="T20" fmla="*/ 20 w 42"/>
                  <a:gd name="T21" fmla="*/ 42 h 42"/>
                  <a:gd name="T22" fmla="*/ 20 w 42"/>
                  <a:gd name="T23" fmla="*/ 42 h 42"/>
                  <a:gd name="T24" fmla="*/ 14 w 42"/>
                  <a:gd name="T25" fmla="*/ 40 h 42"/>
                  <a:gd name="T26" fmla="*/ 6 w 42"/>
                  <a:gd name="T27" fmla="*/ 36 h 42"/>
                  <a:gd name="T28" fmla="*/ 2 w 42"/>
                  <a:gd name="T29" fmla="*/ 28 h 42"/>
                  <a:gd name="T30" fmla="*/ 0 w 42"/>
                  <a:gd name="T31" fmla="*/ 20 h 42"/>
                  <a:gd name="T32" fmla="*/ 0 w 42"/>
                  <a:gd name="T33" fmla="*/ 20 h 42"/>
                  <a:gd name="T34" fmla="*/ 2 w 42"/>
                  <a:gd name="T35" fmla="*/ 14 h 42"/>
                  <a:gd name="T36" fmla="*/ 6 w 42"/>
                  <a:gd name="T37" fmla="*/ 6 h 42"/>
                  <a:gd name="T38" fmla="*/ 14 w 42"/>
                  <a:gd name="T39" fmla="*/ 2 h 42"/>
                  <a:gd name="T40" fmla="*/ 20 w 42"/>
                  <a:gd name="T41" fmla="*/ 0 h 42"/>
                  <a:gd name="T42" fmla="*/ 20 w 42"/>
                  <a:gd name="T4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2" h="42">
                    <a:moveTo>
                      <a:pt x="20" y="0"/>
                    </a:moveTo>
                    <a:lnTo>
                      <a:pt x="20" y="0"/>
                    </a:lnTo>
                    <a:lnTo>
                      <a:pt x="28" y="2"/>
                    </a:lnTo>
                    <a:lnTo>
                      <a:pt x="36" y="6"/>
                    </a:lnTo>
                    <a:lnTo>
                      <a:pt x="40" y="14"/>
                    </a:lnTo>
                    <a:lnTo>
                      <a:pt x="42" y="20"/>
                    </a:lnTo>
                    <a:lnTo>
                      <a:pt x="42" y="20"/>
                    </a:lnTo>
                    <a:lnTo>
                      <a:pt x="40" y="28"/>
                    </a:lnTo>
                    <a:lnTo>
                      <a:pt x="36" y="36"/>
                    </a:lnTo>
                    <a:lnTo>
                      <a:pt x="28" y="40"/>
                    </a:lnTo>
                    <a:lnTo>
                      <a:pt x="20" y="42"/>
                    </a:lnTo>
                    <a:lnTo>
                      <a:pt x="20" y="42"/>
                    </a:lnTo>
                    <a:lnTo>
                      <a:pt x="14" y="40"/>
                    </a:lnTo>
                    <a:lnTo>
                      <a:pt x="6" y="36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4"/>
                    </a:lnTo>
                    <a:lnTo>
                      <a:pt x="6" y="6"/>
                    </a:lnTo>
                    <a:lnTo>
                      <a:pt x="14" y="2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9" name="Freeform 73"/>
              <p:cNvSpPr>
                <a:spLocks/>
              </p:cNvSpPr>
              <p:nvPr/>
            </p:nvSpPr>
            <p:spPr bwMode="auto">
              <a:xfrm>
                <a:off x="5202238" y="4695825"/>
                <a:ext cx="63500" cy="63500"/>
              </a:xfrm>
              <a:custGeom>
                <a:avLst/>
                <a:gdLst>
                  <a:gd name="T0" fmla="*/ 20 w 40"/>
                  <a:gd name="T1" fmla="*/ 0 h 40"/>
                  <a:gd name="T2" fmla="*/ 20 w 40"/>
                  <a:gd name="T3" fmla="*/ 0 h 40"/>
                  <a:gd name="T4" fmla="*/ 28 w 40"/>
                  <a:gd name="T5" fmla="*/ 0 h 40"/>
                  <a:gd name="T6" fmla="*/ 34 w 40"/>
                  <a:gd name="T7" fmla="*/ 6 h 40"/>
                  <a:gd name="T8" fmla="*/ 38 w 40"/>
                  <a:gd name="T9" fmla="*/ 12 h 40"/>
                  <a:gd name="T10" fmla="*/ 40 w 40"/>
                  <a:gd name="T11" fmla="*/ 20 h 40"/>
                  <a:gd name="T12" fmla="*/ 40 w 40"/>
                  <a:gd name="T13" fmla="*/ 20 h 40"/>
                  <a:gd name="T14" fmla="*/ 38 w 40"/>
                  <a:gd name="T15" fmla="*/ 28 h 40"/>
                  <a:gd name="T16" fmla="*/ 34 w 40"/>
                  <a:gd name="T17" fmla="*/ 34 h 40"/>
                  <a:gd name="T18" fmla="*/ 28 w 40"/>
                  <a:gd name="T19" fmla="*/ 38 h 40"/>
                  <a:gd name="T20" fmla="*/ 20 w 40"/>
                  <a:gd name="T21" fmla="*/ 40 h 40"/>
                  <a:gd name="T22" fmla="*/ 20 w 40"/>
                  <a:gd name="T23" fmla="*/ 40 h 40"/>
                  <a:gd name="T24" fmla="*/ 12 w 40"/>
                  <a:gd name="T25" fmla="*/ 38 h 40"/>
                  <a:gd name="T26" fmla="*/ 6 w 40"/>
                  <a:gd name="T27" fmla="*/ 34 h 40"/>
                  <a:gd name="T28" fmla="*/ 2 w 40"/>
                  <a:gd name="T29" fmla="*/ 28 h 40"/>
                  <a:gd name="T30" fmla="*/ 0 w 40"/>
                  <a:gd name="T31" fmla="*/ 20 h 40"/>
                  <a:gd name="T32" fmla="*/ 0 w 40"/>
                  <a:gd name="T33" fmla="*/ 20 h 40"/>
                  <a:gd name="T34" fmla="*/ 2 w 40"/>
                  <a:gd name="T35" fmla="*/ 12 h 40"/>
                  <a:gd name="T36" fmla="*/ 6 w 40"/>
                  <a:gd name="T37" fmla="*/ 6 h 40"/>
                  <a:gd name="T38" fmla="*/ 12 w 40"/>
                  <a:gd name="T39" fmla="*/ 0 h 40"/>
                  <a:gd name="T40" fmla="*/ 20 w 40"/>
                  <a:gd name="T41" fmla="*/ 0 h 40"/>
                  <a:gd name="T42" fmla="*/ 20 w 40"/>
                  <a:gd name="T4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lnTo>
                      <a:pt x="20" y="0"/>
                    </a:lnTo>
                    <a:lnTo>
                      <a:pt x="28" y="0"/>
                    </a:lnTo>
                    <a:lnTo>
                      <a:pt x="34" y="6"/>
                    </a:lnTo>
                    <a:lnTo>
                      <a:pt x="38" y="12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38" y="28"/>
                    </a:lnTo>
                    <a:lnTo>
                      <a:pt x="34" y="34"/>
                    </a:lnTo>
                    <a:lnTo>
                      <a:pt x="28" y="38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12" y="38"/>
                    </a:lnTo>
                    <a:lnTo>
                      <a:pt x="6" y="34"/>
                    </a:lnTo>
                    <a:lnTo>
                      <a:pt x="2" y="28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12"/>
                    </a:lnTo>
                    <a:lnTo>
                      <a:pt x="6" y="6"/>
                    </a:lnTo>
                    <a:lnTo>
                      <a:pt x="12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aphicFrame>
        <p:nvGraphicFramePr>
          <p:cNvPr id="235" name="图表 234"/>
          <p:cNvGraphicFramePr/>
          <p:nvPr>
            <p:extLst>
              <p:ext uri="{D42A27DB-BD31-4B8C-83A1-F6EECF244321}">
                <p14:modId xmlns:p14="http://schemas.microsoft.com/office/powerpoint/2010/main" val="3897614660"/>
              </p:ext>
            </p:extLst>
          </p:nvPr>
        </p:nvGraphicFramePr>
        <p:xfrm>
          <a:off x="173567" y="1620366"/>
          <a:ext cx="6092362" cy="3658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6" name="文本框 235"/>
          <p:cNvSpPr txBox="1"/>
          <p:nvPr/>
        </p:nvSpPr>
        <p:spPr>
          <a:xfrm>
            <a:off x="552450" y="5571048"/>
            <a:ext cx="6591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21 interns are hired into 5 different departments: HR, Sales, Logistics, Finance, Engineering, Design and Development.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406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Communication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384447"/>
            <a:ext cx="3429000" cy="27336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14950" y="2720060"/>
            <a:ext cx="6038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This is a place where you work with love.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454375" y="3342509"/>
            <a:ext cx="5760000" cy="1440000"/>
            <a:chOff x="482380" y="1571004"/>
            <a:chExt cx="5760000" cy="1440000"/>
          </a:xfrm>
        </p:grpSpPr>
        <p:grpSp>
          <p:nvGrpSpPr>
            <p:cNvPr id="7" name="组合 6"/>
            <p:cNvGrpSpPr/>
            <p:nvPr/>
          </p:nvGrpSpPr>
          <p:grpSpPr>
            <a:xfrm>
              <a:off x="4322380" y="1571004"/>
              <a:ext cx="1920000" cy="1440000"/>
              <a:chOff x="2782675" y="3448868"/>
              <a:chExt cx="1920000" cy="1440000"/>
            </a:xfrm>
          </p:grpSpPr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artisticBlur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334" r="7334"/>
              <a:stretch/>
            </p:blipFill>
            <p:spPr>
              <a:xfrm>
                <a:off x="2782675" y="3448868"/>
                <a:ext cx="1920000" cy="1440000"/>
              </a:xfrm>
              <a:prstGeom prst="rect">
                <a:avLst/>
              </a:prstGeom>
            </p:spPr>
          </p:pic>
          <p:pic>
            <p:nvPicPr>
              <p:cNvPr id="15" name="图片 14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451" r="11549"/>
              <a:stretch/>
            </p:blipFill>
            <p:spPr>
              <a:xfrm>
                <a:off x="3202675" y="3628868"/>
                <a:ext cx="1080000" cy="1080000"/>
              </a:xfrm>
              <a:prstGeom prst="ellipse">
                <a:avLst/>
              </a:prstGeom>
              <a:ln>
                <a:solidFill>
                  <a:srgbClr val="3DB39E"/>
                </a:solidFill>
              </a:ln>
            </p:spPr>
          </p:pic>
        </p:grpSp>
        <p:grpSp>
          <p:nvGrpSpPr>
            <p:cNvPr id="8" name="组合 7"/>
            <p:cNvGrpSpPr/>
            <p:nvPr/>
          </p:nvGrpSpPr>
          <p:grpSpPr>
            <a:xfrm>
              <a:off x="2402380" y="1571004"/>
              <a:ext cx="1920000" cy="1440000"/>
              <a:chOff x="2302675" y="1614600"/>
              <a:chExt cx="1920000" cy="1440000"/>
            </a:xfrm>
          </p:grpSpPr>
          <p:pic>
            <p:nvPicPr>
              <p:cNvPr id="12" name="图片 11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artisticBlur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302675" y="1614600"/>
                <a:ext cx="1920000" cy="1440000"/>
              </a:xfrm>
              <a:prstGeom prst="rect">
                <a:avLst/>
              </a:prstGeom>
            </p:spPr>
          </p:pic>
          <p:pic>
            <p:nvPicPr>
              <p:cNvPr id="13" name="图片 12"/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500" r="12500"/>
              <a:stretch/>
            </p:blipFill>
            <p:spPr>
              <a:xfrm>
                <a:off x="2722675" y="1794600"/>
                <a:ext cx="1080000" cy="1080000"/>
              </a:xfrm>
              <a:prstGeom prst="ellipse">
                <a:avLst/>
              </a:prstGeom>
              <a:ln w="19050">
                <a:solidFill>
                  <a:srgbClr val="3DB39E"/>
                </a:solidFill>
              </a:ln>
            </p:spPr>
          </p:pic>
        </p:grpSp>
        <p:grpSp>
          <p:nvGrpSpPr>
            <p:cNvPr id="9" name="组合 8"/>
            <p:cNvGrpSpPr/>
            <p:nvPr/>
          </p:nvGrpSpPr>
          <p:grpSpPr>
            <a:xfrm>
              <a:off x="482380" y="1571004"/>
              <a:ext cx="1920000" cy="1440000"/>
              <a:chOff x="442958" y="2973228"/>
              <a:chExt cx="1920000" cy="1440000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artisticBlur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200" r="9200"/>
              <a:stretch/>
            </p:blipFill>
            <p:spPr>
              <a:xfrm>
                <a:off x="442958" y="2973228"/>
                <a:ext cx="1920000" cy="1440000"/>
              </a:xfrm>
              <a:prstGeom prst="rect">
                <a:avLst/>
              </a:prstGeom>
            </p:spPr>
          </p:pic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48" t="777" r="24801" b="445"/>
              <a:stretch/>
            </p:blipFill>
            <p:spPr>
              <a:xfrm>
                <a:off x="862958" y="3153228"/>
                <a:ext cx="1080000" cy="1080000"/>
              </a:xfrm>
              <a:prstGeom prst="ellipse">
                <a:avLst/>
              </a:prstGeom>
              <a:ln>
                <a:solidFill>
                  <a:srgbClr val="3DB39E"/>
                </a:solidFill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633562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sp>
        <p:nvSpPr>
          <p:cNvPr id="9" name="椭圆 8"/>
          <p:cNvSpPr/>
          <p:nvPr/>
        </p:nvSpPr>
        <p:spPr>
          <a:xfrm>
            <a:off x="1041627" y="1907794"/>
            <a:ext cx="3829050" cy="3829050"/>
          </a:xfrm>
          <a:prstGeom prst="ellipse">
            <a:avLst/>
          </a:prstGeom>
          <a:solidFill>
            <a:srgbClr val="3DB39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 you</a:t>
            </a:r>
            <a:endParaRPr lang="zh-CN" altLang="en-US" sz="7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79777" y="4006883"/>
            <a:ext cx="5029200" cy="369332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If you need further assistance, please contact: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8039100" y="4565211"/>
            <a:ext cx="3371850" cy="1602143"/>
            <a:chOff x="6456105" y="4754207"/>
            <a:chExt cx="3371850" cy="1602143"/>
          </a:xfrm>
        </p:grpSpPr>
        <p:sp>
          <p:nvSpPr>
            <p:cNvPr id="17" name="文本框 16"/>
            <p:cNvSpPr txBox="1"/>
            <p:nvPr/>
          </p:nvSpPr>
          <p:spPr>
            <a:xfrm>
              <a:off x="7178887" y="4890079"/>
              <a:ext cx="2626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@</a:t>
              </a:r>
              <a:r>
                <a:rPr lang="en-US" altLang="zh-CN" sz="2000" dirty="0" err="1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PPTonna</a:t>
              </a:r>
              <a:endParaRPr lang="en-US" altLang="zh-CN" sz="2000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6575881" y="5996260"/>
              <a:ext cx="510449" cy="350848"/>
              <a:chOff x="-1087696" y="3924301"/>
              <a:chExt cx="1862396" cy="1015618"/>
            </a:xfrm>
          </p:grpSpPr>
          <p:sp>
            <p:nvSpPr>
              <p:cNvPr id="18" name="圆角矩形 17"/>
              <p:cNvSpPr/>
              <p:nvPr/>
            </p:nvSpPr>
            <p:spPr>
              <a:xfrm>
                <a:off x="-1087696" y="3924301"/>
                <a:ext cx="1862396" cy="1015618"/>
              </a:xfrm>
              <a:prstGeom prst="roundRect">
                <a:avLst/>
              </a:prstGeom>
              <a:noFill/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任意多边形 18"/>
              <p:cNvSpPr/>
              <p:nvPr/>
            </p:nvSpPr>
            <p:spPr>
              <a:xfrm>
                <a:off x="-1054100" y="3975100"/>
                <a:ext cx="1765300" cy="431800"/>
              </a:xfrm>
              <a:custGeom>
                <a:avLst/>
                <a:gdLst>
                  <a:gd name="connsiteX0" fmla="*/ 0 w 1765300"/>
                  <a:gd name="connsiteY0" fmla="*/ 0 h 431800"/>
                  <a:gd name="connsiteX1" fmla="*/ 901700 w 1765300"/>
                  <a:gd name="connsiteY1" fmla="*/ 431800 h 431800"/>
                  <a:gd name="connsiteX2" fmla="*/ 1765300 w 1765300"/>
                  <a:gd name="connsiteY2" fmla="*/ 0 h 431800"/>
                  <a:gd name="connsiteX3" fmla="*/ 1765300 w 1765300"/>
                  <a:gd name="connsiteY3" fmla="*/ 0 h 431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65300" h="431800">
                    <a:moveTo>
                      <a:pt x="0" y="0"/>
                    </a:moveTo>
                    <a:lnTo>
                      <a:pt x="901700" y="431800"/>
                    </a:lnTo>
                    <a:lnTo>
                      <a:pt x="1765300" y="0"/>
                    </a:lnTo>
                    <a:lnTo>
                      <a:pt x="1765300" y="0"/>
                    </a:lnTo>
                  </a:path>
                </a:pathLst>
              </a:custGeom>
              <a:noFill/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矩形 20"/>
            <p:cNvSpPr/>
            <p:nvPr/>
          </p:nvSpPr>
          <p:spPr>
            <a:xfrm>
              <a:off x="7232554" y="5987018"/>
              <a:ext cx="2345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hlinkClick r:id="rId2"/>
                </a:rPr>
                <a:t>tonnatang@live.com</a:t>
              </a:r>
              <a:endParaRPr lang="en-US" alt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pic>
          <p:nvPicPr>
            <p:cNvPr id="24" name="图片 2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309"/>
            <a:stretch/>
          </p:blipFill>
          <p:spPr>
            <a:xfrm>
              <a:off x="6525740" y="4754207"/>
              <a:ext cx="610731" cy="467963"/>
            </a:xfrm>
            <a:prstGeom prst="rect">
              <a:avLst/>
            </a:prstGeom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6105" y="5238000"/>
              <a:ext cx="750000" cy="750000"/>
            </a:xfrm>
            <a:prstGeom prst="rect">
              <a:avLst/>
            </a:prstGeom>
          </p:spPr>
        </p:pic>
        <p:sp>
          <p:nvSpPr>
            <p:cNvPr id="25" name="文本框 24"/>
            <p:cNvSpPr txBox="1"/>
            <p:nvPr/>
          </p:nvSpPr>
          <p:spPr>
            <a:xfrm>
              <a:off x="7201747" y="5404633"/>
              <a:ext cx="2626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PPTonna</a:t>
              </a:r>
              <a:endParaRPr lang="en-US" altLang="zh-CN" sz="2000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6919913" y="4006883"/>
            <a:ext cx="187294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136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29" grpId="0" animBg="1"/>
      <p:bldP spid="29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2242517" y="2946258"/>
            <a:ext cx="596900" cy="656791"/>
          </a:xfrm>
          <a:custGeom>
            <a:avLst/>
            <a:gdLst>
              <a:gd name="connsiteX0" fmla="*/ 0 w 561975"/>
              <a:gd name="connsiteY0" fmla="*/ 0 h 547688"/>
              <a:gd name="connsiteX1" fmla="*/ 552450 w 561975"/>
              <a:gd name="connsiteY1" fmla="*/ 547688 h 547688"/>
              <a:gd name="connsiteX2" fmla="*/ 561975 w 561975"/>
              <a:gd name="connsiteY2" fmla="*/ 0 h 547688"/>
              <a:gd name="connsiteX3" fmla="*/ 0 w 561975"/>
              <a:gd name="connsiteY3" fmla="*/ 0 h 547688"/>
              <a:gd name="connsiteX0" fmla="*/ 0 w 576263"/>
              <a:gd name="connsiteY0" fmla="*/ 0 h 547688"/>
              <a:gd name="connsiteX1" fmla="*/ 566738 w 576263"/>
              <a:gd name="connsiteY1" fmla="*/ 547688 h 547688"/>
              <a:gd name="connsiteX2" fmla="*/ 576263 w 576263"/>
              <a:gd name="connsiteY2" fmla="*/ 0 h 547688"/>
              <a:gd name="connsiteX3" fmla="*/ 0 w 576263"/>
              <a:gd name="connsiteY3" fmla="*/ 0 h 547688"/>
              <a:gd name="connsiteX0" fmla="*/ 0 w 576263"/>
              <a:gd name="connsiteY0" fmla="*/ 0 h 571500"/>
              <a:gd name="connsiteX1" fmla="*/ 566738 w 576263"/>
              <a:gd name="connsiteY1" fmla="*/ 571500 h 571500"/>
              <a:gd name="connsiteX2" fmla="*/ 576263 w 576263"/>
              <a:gd name="connsiteY2" fmla="*/ 0 h 571500"/>
              <a:gd name="connsiteX3" fmla="*/ 0 w 576263"/>
              <a:gd name="connsiteY3" fmla="*/ 0 h 571500"/>
              <a:gd name="connsiteX0" fmla="*/ 0 w 576263"/>
              <a:gd name="connsiteY0" fmla="*/ 0 h 576263"/>
              <a:gd name="connsiteX1" fmla="*/ 571335 w 576263"/>
              <a:gd name="connsiteY1" fmla="*/ 576263 h 576263"/>
              <a:gd name="connsiteX2" fmla="*/ 576263 w 576263"/>
              <a:gd name="connsiteY2" fmla="*/ 0 h 576263"/>
              <a:gd name="connsiteX3" fmla="*/ 0 w 576263"/>
              <a:gd name="connsiteY3" fmla="*/ 0 h 576263"/>
              <a:gd name="connsiteX0" fmla="*/ 0 w 576448"/>
              <a:gd name="connsiteY0" fmla="*/ 0 h 576263"/>
              <a:gd name="connsiteX1" fmla="*/ 575933 w 576448"/>
              <a:gd name="connsiteY1" fmla="*/ 576263 h 576263"/>
              <a:gd name="connsiteX2" fmla="*/ 576263 w 576448"/>
              <a:gd name="connsiteY2" fmla="*/ 0 h 576263"/>
              <a:gd name="connsiteX3" fmla="*/ 0 w 576448"/>
              <a:gd name="connsiteY3" fmla="*/ 0 h 576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448" h="576263">
                <a:moveTo>
                  <a:pt x="0" y="0"/>
                </a:moveTo>
                <a:lnTo>
                  <a:pt x="575933" y="576263"/>
                </a:lnTo>
                <a:cubicBezTo>
                  <a:pt x="577576" y="384175"/>
                  <a:pt x="574620" y="192088"/>
                  <a:pt x="57626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6194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32100" y="2949865"/>
            <a:ext cx="9359900" cy="6572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0" rIns="180000" bIns="0" anchor="ctr"/>
          <a:lstStyle/>
          <a:p>
            <a:pPr algn="ctr">
              <a:defRPr/>
            </a:pPr>
            <a:r>
              <a:rPr lang="en-US" altLang="zh-CN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www.PPTBZ.com</a:t>
            </a:r>
            <a:endParaRPr lang="zh-CN" altLang="en-US" sz="2800" dirty="0">
              <a:solidFill>
                <a:srgbClr val="CEEA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" y="2182092"/>
            <a:ext cx="9312276" cy="7752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zh-CN" altLang="en-US" sz="3200" spc="200" dirty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更多精品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资源尽在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宝藏！</a:t>
            </a:r>
          </a:p>
        </p:txBody>
      </p:sp>
      <p:sp>
        <p:nvSpPr>
          <p:cNvPr id="6" name="直角三角形 5"/>
          <p:cNvSpPr/>
          <p:nvPr/>
        </p:nvSpPr>
        <p:spPr>
          <a:xfrm>
            <a:off x="9312275" y="2178052"/>
            <a:ext cx="853701" cy="779317"/>
          </a:xfrm>
          <a:prstGeom prst="rtTriangle">
            <a:avLst/>
          </a:prstGeom>
          <a:solidFill>
            <a:srgbClr val="007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581830" y="3921022"/>
            <a:ext cx="6906409" cy="1692771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</p:txBody>
      </p:sp>
      <p:pic>
        <p:nvPicPr>
          <p:cNvPr id="2" name="图片 1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478" y="3998509"/>
            <a:ext cx="3428572" cy="101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921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建模工具调研</a:t>
            </a:r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3</a:t>
            </a:fld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63" name="矩形 62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0" name="组合 59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61" name="椭圆 60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62" name="图片 6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6" name="组合 5"/>
          <p:cNvGrpSpPr/>
          <p:nvPr/>
        </p:nvGrpSpPr>
        <p:grpSpPr>
          <a:xfrm>
            <a:off x="491059" y="1263611"/>
            <a:ext cx="10944024" cy="2580120"/>
            <a:chOff x="469845" y="2097315"/>
            <a:chExt cx="10116998" cy="1765775"/>
          </a:xfrm>
        </p:grpSpPr>
        <p:sp>
          <p:nvSpPr>
            <p:cNvPr id="3" name="矩形 2"/>
            <p:cNvSpPr/>
            <p:nvPr/>
          </p:nvSpPr>
          <p:spPr>
            <a:xfrm>
              <a:off x="469845" y="2177143"/>
              <a:ext cx="8383870" cy="16110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等腰三角形 4"/>
            <p:cNvSpPr/>
            <p:nvPr/>
          </p:nvSpPr>
          <p:spPr>
            <a:xfrm rot="5400000">
              <a:off x="8886352" y="2162600"/>
              <a:ext cx="1765775" cy="163520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圆角矩形 10"/>
          <p:cNvSpPr/>
          <p:nvPr/>
        </p:nvSpPr>
        <p:spPr>
          <a:xfrm>
            <a:off x="921042" y="1779777"/>
            <a:ext cx="2160000" cy="1440000"/>
          </a:xfrm>
          <a:prstGeom prst="round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Rational Rose</a:t>
            </a:r>
            <a:endParaRPr lang="zh-CN" altLang="en-US" sz="2400" b="1" dirty="0"/>
          </a:p>
        </p:txBody>
      </p:sp>
      <p:sp>
        <p:nvSpPr>
          <p:cNvPr id="23" name="圆角矩形 22"/>
          <p:cNvSpPr/>
          <p:nvPr/>
        </p:nvSpPr>
        <p:spPr>
          <a:xfrm>
            <a:off x="4009938" y="1779777"/>
            <a:ext cx="2275764" cy="1440000"/>
          </a:xfrm>
          <a:prstGeom prst="round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err="1"/>
              <a:t>PowerDesigner</a:t>
            </a:r>
            <a:endParaRPr lang="zh-CN" altLang="en-US" sz="2400" b="1" dirty="0"/>
          </a:p>
        </p:txBody>
      </p:sp>
      <p:sp>
        <p:nvSpPr>
          <p:cNvPr id="24" name="圆角矩形 23"/>
          <p:cNvSpPr/>
          <p:nvPr/>
        </p:nvSpPr>
        <p:spPr>
          <a:xfrm>
            <a:off x="7179102" y="1833672"/>
            <a:ext cx="2160000" cy="1440000"/>
          </a:xfrm>
          <a:prstGeom prst="round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err="1"/>
              <a:t>RGui</a:t>
            </a:r>
            <a:endParaRPr lang="en-US" altLang="zh-CN" sz="2400" b="1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3161F52-BE3D-4303-A89D-2511D63950B7}"/>
              </a:ext>
            </a:extLst>
          </p:cNvPr>
          <p:cNvSpPr txBox="1"/>
          <p:nvPr/>
        </p:nvSpPr>
        <p:spPr>
          <a:xfrm>
            <a:off x="491059" y="3818787"/>
            <a:ext cx="28142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一种面向对象的统一建模语言的可视化建模工具。用于可视化建模和公司级水平软件应用的组件构造。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对系统的代码框架生成有很好的支持。但对数据库的开发管理和数据库端的迭代不是很好。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A807786-1170-4F0F-8D00-F259B44C3416}"/>
              </a:ext>
            </a:extLst>
          </p:cNvPr>
          <p:cNvSpPr txBox="1"/>
          <p:nvPr/>
        </p:nvSpPr>
        <p:spPr>
          <a:xfrm>
            <a:off x="3798600" y="3918489"/>
            <a:ext cx="28142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PowerDesigner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原来是对数据库建模而发展起来的一种数据库建模工具。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UML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的建模使用到的各种图的支持比较滞后。但是在最近得到加强。所以使用它来进行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UML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开发的并不多，很多人都是用它来作为数据库的建模。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31BD8DE-BBED-4B01-B795-43A04E0E7875}"/>
              </a:ext>
            </a:extLst>
          </p:cNvPr>
          <p:cNvSpPr txBox="1"/>
          <p:nvPr/>
        </p:nvSpPr>
        <p:spPr>
          <a:xfrm>
            <a:off x="6852000" y="3818787"/>
            <a:ext cx="28142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软件是一款专业的统计建模软件，与其它建模软件不同的是这款软件完全免费、开源，所以深受大家的青睐。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软件拥有数据存储和处理系统；数组运算工具（其向量、矩阵运算方面功能尤其强大）；完整连贯的统计分析工具；优秀的统计制图等多种功能。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2134024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渲染系统需求分析</a:t>
            </a:r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4</a:t>
            </a:fld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63" name="矩形 62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0" name="组合 59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61" name="椭圆 60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62" name="图片 6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6" name="组合 5"/>
          <p:cNvGrpSpPr/>
          <p:nvPr/>
        </p:nvGrpSpPr>
        <p:grpSpPr>
          <a:xfrm>
            <a:off x="623988" y="1951731"/>
            <a:ext cx="10944024" cy="2580120"/>
            <a:chOff x="469845" y="2097315"/>
            <a:chExt cx="10116998" cy="1765775"/>
          </a:xfrm>
        </p:grpSpPr>
        <p:sp>
          <p:nvSpPr>
            <p:cNvPr id="3" name="矩形 2"/>
            <p:cNvSpPr/>
            <p:nvPr/>
          </p:nvSpPr>
          <p:spPr>
            <a:xfrm>
              <a:off x="469845" y="2177143"/>
              <a:ext cx="8383870" cy="16110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等腰三角形 4"/>
            <p:cNvSpPr/>
            <p:nvPr/>
          </p:nvSpPr>
          <p:spPr>
            <a:xfrm rot="5400000">
              <a:off x="8886352" y="2162600"/>
              <a:ext cx="1765775" cy="163520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圆角矩形 10"/>
          <p:cNvSpPr/>
          <p:nvPr/>
        </p:nvSpPr>
        <p:spPr>
          <a:xfrm>
            <a:off x="984057" y="2467897"/>
            <a:ext cx="2160000" cy="1440000"/>
          </a:xfrm>
          <a:prstGeom prst="round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系统功能需求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4258632" y="2467897"/>
            <a:ext cx="2160000" cy="1440000"/>
          </a:xfrm>
          <a:prstGeom prst="round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数据处理模块</a:t>
            </a:r>
          </a:p>
        </p:txBody>
      </p:sp>
      <p:sp>
        <p:nvSpPr>
          <p:cNvPr id="24" name="圆角矩形 23"/>
          <p:cNvSpPr/>
          <p:nvPr/>
        </p:nvSpPr>
        <p:spPr>
          <a:xfrm>
            <a:off x="7533207" y="2467897"/>
            <a:ext cx="2160000" cy="1440000"/>
          </a:xfrm>
          <a:prstGeom prst="round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系统绘制模块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3341986070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5</a:t>
            </a:fld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63" name="矩形 62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0" name="组合 59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61" name="椭圆 60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62" name="图片 6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  <p:cxnSp>
        <p:nvCxnSpPr>
          <p:cNvPr id="10" name="直接连接符 9"/>
          <p:cNvCxnSpPr/>
          <p:nvPr/>
        </p:nvCxnSpPr>
        <p:spPr>
          <a:xfrm>
            <a:off x="4615543" y="1172816"/>
            <a:ext cx="0" cy="432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486400" y="1608241"/>
            <a:ext cx="586749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系统的功能主要包括以下几个方面：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用户选择渲染模式（线框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填充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用户选择空间观察位置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视角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用户选择创建图形类型及位置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用户选择贴图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5557289" y="1181070"/>
            <a:ext cx="1487658" cy="400110"/>
          </a:xfrm>
          <a:prstGeom prst="rect">
            <a:avLst/>
          </a:prstGeom>
          <a:solidFill>
            <a:srgbClr val="3DB39E"/>
          </a:solidFill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Description</a:t>
            </a:r>
            <a:endParaRPr lang="zh-CN" altLang="en-US" sz="20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5090BE-D676-4670-8E71-D0739512BD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855" y="1608241"/>
            <a:ext cx="3305806" cy="299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167559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6</a:t>
            </a:fld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63" name="矩形 62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0" name="组合 59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61" name="椭圆 60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62" name="图片 6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  <p:cxnSp>
        <p:nvCxnSpPr>
          <p:cNvPr id="10" name="直接连接符 9"/>
          <p:cNvCxnSpPr/>
          <p:nvPr/>
        </p:nvCxnSpPr>
        <p:spPr>
          <a:xfrm>
            <a:off x="4615543" y="1172816"/>
            <a:ext cx="0" cy="432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486400" y="1608241"/>
            <a:ext cx="58674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数据处理模块包括以下几个方面：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对顶点坐标的矩阵变换支持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对顶点，颜色的插值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对用户位置坐标进行矩阵变换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对贴图的映射插值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5557288" y="1181070"/>
            <a:ext cx="1875355" cy="400110"/>
          </a:xfrm>
          <a:prstGeom prst="rect">
            <a:avLst/>
          </a:prstGeom>
          <a:solidFill>
            <a:srgbClr val="3DB39E"/>
          </a:solidFill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数据处理模块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B085C35-CF4F-450B-9FCD-E2D09D044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757" y="1592060"/>
            <a:ext cx="3253846" cy="307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721366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Analysis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7</a:t>
            </a:fld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63" name="矩形 62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0" name="组合 59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61" name="椭圆 60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62" name="图片 6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  <p:cxnSp>
        <p:nvCxnSpPr>
          <p:cNvPr id="10" name="直接连接符 9"/>
          <p:cNvCxnSpPr/>
          <p:nvPr/>
        </p:nvCxnSpPr>
        <p:spPr>
          <a:xfrm>
            <a:off x="4615543" y="1172816"/>
            <a:ext cx="0" cy="432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486400" y="1608241"/>
            <a:ext cx="58674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系统绘制模块包括以下几个方面：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对指定像素点的绘制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对线段绘制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对三角形绘制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4.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光栅化扫描线填充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5557288" y="1181070"/>
            <a:ext cx="1875355" cy="400110"/>
          </a:xfrm>
          <a:prstGeom prst="rect">
            <a:avLst/>
          </a:prstGeom>
          <a:solidFill>
            <a:srgbClr val="3DB39E"/>
          </a:solidFill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系统绘制模块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4CAAEF5-6ADF-4EB6-9103-A604218AD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942" y="1581180"/>
            <a:ext cx="3477544" cy="327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376372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系统用例图</a:t>
            </a:r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8</a:t>
            </a:fld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63" name="矩形 62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0" name="组合 59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61" name="椭圆 60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62" name="图片 6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  <p:cxnSp>
        <p:nvCxnSpPr>
          <p:cNvPr id="10" name="直接连接符 9"/>
          <p:cNvCxnSpPr/>
          <p:nvPr/>
        </p:nvCxnSpPr>
        <p:spPr>
          <a:xfrm>
            <a:off x="4615543" y="1172816"/>
            <a:ext cx="0" cy="4320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C4A643B0-470C-4789-AB0A-EA0F2C6FC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798" y="1365184"/>
            <a:ext cx="4838944" cy="483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8477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grpSp>
        <p:nvGrpSpPr>
          <p:cNvPr id="2" name="组合 1"/>
          <p:cNvGrpSpPr/>
          <p:nvPr/>
        </p:nvGrpSpPr>
        <p:grpSpPr>
          <a:xfrm>
            <a:off x="3877326" y="4290231"/>
            <a:ext cx="7749192" cy="1089494"/>
            <a:chOff x="3877326" y="4290231"/>
            <a:chExt cx="7749192" cy="1089494"/>
          </a:xfrm>
        </p:grpSpPr>
        <p:sp>
          <p:nvSpPr>
            <p:cNvPr id="20" name="矩形 19"/>
            <p:cNvSpPr/>
            <p:nvPr/>
          </p:nvSpPr>
          <p:spPr>
            <a:xfrm>
              <a:off x="3877326" y="4290231"/>
              <a:ext cx="395730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Annual Training Plan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877326" y="5010393"/>
              <a:ext cx="2264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Internal Training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619807" y="5010393"/>
              <a:ext cx="2264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External Training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9362289" y="5010393"/>
              <a:ext cx="2264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Ongoing Coaching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3962401" y="4875006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 14"/>
          <p:cNvSpPr/>
          <p:nvPr/>
        </p:nvSpPr>
        <p:spPr>
          <a:xfrm>
            <a:off x="3046279" y="1368744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4030879" y="2133590"/>
            <a:ext cx="1080000" cy="1080000"/>
            <a:chOff x="8502232" y="2244385"/>
            <a:chExt cx="876300" cy="876300"/>
          </a:xfrm>
        </p:grpSpPr>
        <p:sp>
          <p:nvSpPr>
            <p:cNvPr id="25" name="椭圆 24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983559" y="2133591"/>
            <a:ext cx="1080000" cy="1080000"/>
            <a:chOff x="8110158" y="3554322"/>
            <a:chExt cx="876300" cy="876300"/>
          </a:xfrm>
        </p:grpSpPr>
        <p:sp>
          <p:nvSpPr>
            <p:cNvPr id="35" name="椭圆 34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2092" y="3758472"/>
              <a:ext cx="632433" cy="468000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>
            <a:off x="10133829" y="2137219"/>
            <a:ext cx="1080000" cy="1080000"/>
            <a:chOff x="6787469" y="2184355"/>
            <a:chExt cx="876300" cy="876300"/>
          </a:xfrm>
        </p:grpSpPr>
        <p:sp>
          <p:nvSpPr>
            <p:cNvPr id="42" name="椭圆 41"/>
            <p:cNvSpPr/>
            <p:nvPr/>
          </p:nvSpPr>
          <p:spPr>
            <a:xfrm>
              <a:off x="6787469" y="218435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19" y="2279604"/>
              <a:ext cx="457201" cy="762002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6" name="椭圆 45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09086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1B59A"/>
      </a:accent1>
      <a:accent2>
        <a:srgbClr val="ED7D31"/>
      </a:accent2>
      <a:accent3>
        <a:srgbClr val="A5A5A5"/>
      </a:accent3>
      <a:accent4>
        <a:srgbClr val="FFC000"/>
      </a:accent4>
      <a:accent5>
        <a:srgbClr val="3DB39E"/>
      </a:accent5>
      <a:accent6>
        <a:srgbClr val="70AD47"/>
      </a:accent6>
      <a:hlink>
        <a:srgbClr val="3DB39E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857</Words>
  <Application>Microsoft Office PowerPoint</Application>
  <PresentationFormat>宽屏</PresentationFormat>
  <Paragraphs>209</Paragraphs>
  <Slides>23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Adobe 黑体 Std R</vt:lpstr>
      <vt:lpstr>等线</vt:lpstr>
      <vt:lpstr>微软雅黑</vt:lpstr>
      <vt:lpstr>微软雅黑 Light</vt:lpstr>
      <vt:lpstr>Arial</vt:lpstr>
      <vt:lpstr>Calibri</vt:lpstr>
      <vt:lpstr>Office 主题</vt:lpstr>
      <vt:lpstr>PowerPoint 演示文稿</vt:lpstr>
      <vt:lpstr>CONTENTS</vt:lpstr>
      <vt:lpstr>建模工具调研</vt:lpstr>
      <vt:lpstr>渲染系统需求分析</vt:lpstr>
      <vt:lpstr>Analysis</vt:lpstr>
      <vt:lpstr>Analysis</vt:lpstr>
      <vt:lpstr>Analysis</vt:lpstr>
      <vt:lpstr>系统用例图</vt:lpstr>
      <vt:lpstr>PowerPoint 演示文稿</vt:lpstr>
      <vt:lpstr>Internal Training</vt:lpstr>
      <vt:lpstr>External Training</vt:lpstr>
      <vt:lpstr>Ongoing Coaching</vt:lpstr>
      <vt:lpstr>PowerPoint 演示文稿</vt:lpstr>
      <vt:lpstr>Learning System</vt:lpstr>
      <vt:lpstr>Learning System</vt:lpstr>
      <vt:lpstr>Talent Management</vt:lpstr>
      <vt:lpstr>Performance</vt:lpstr>
      <vt:lpstr>PowerPoint 演示文稿</vt:lpstr>
      <vt:lpstr>Leadership</vt:lpstr>
      <vt:lpstr>Internship</vt:lpstr>
      <vt:lpstr>Communication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 </cp:lastModifiedBy>
  <cp:revision>9</cp:revision>
  <dcterms:created xsi:type="dcterms:W3CDTF">2015-06-09T12:52:33Z</dcterms:created>
  <dcterms:modified xsi:type="dcterms:W3CDTF">2018-12-16T07:28:13Z</dcterms:modified>
</cp:coreProperties>
</file>

<file path=docProps/thumbnail.jpeg>
</file>